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3"/>
  </p:notesMasterIdLst>
  <p:handoutMasterIdLst>
    <p:handoutMasterId r:id="rId54"/>
  </p:handoutMasterIdLst>
  <p:sldIdLst>
    <p:sldId id="508" r:id="rId2"/>
    <p:sldId id="441" r:id="rId3"/>
    <p:sldId id="500" r:id="rId4"/>
    <p:sldId id="442" r:id="rId5"/>
    <p:sldId id="443" r:id="rId6"/>
    <p:sldId id="444" r:id="rId7"/>
    <p:sldId id="445" r:id="rId8"/>
    <p:sldId id="446" r:id="rId9"/>
    <p:sldId id="447" r:id="rId10"/>
    <p:sldId id="448" r:id="rId11"/>
    <p:sldId id="449" r:id="rId12"/>
    <p:sldId id="450" r:id="rId13"/>
    <p:sldId id="363" r:id="rId14"/>
    <p:sldId id="412" r:id="rId15"/>
    <p:sldId id="414" r:id="rId16"/>
    <p:sldId id="452" r:id="rId17"/>
    <p:sldId id="453" r:id="rId18"/>
    <p:sldId id="454" r:id="rId19"/>
    <p:sldId id="499" r:id="rId20"/>
    <p:sldId id="456" r:id="rId21"/>
    <p:sldId id="457" r:id="rId22"/>
    <p:sldId id="440" r:id="rId23"/>
    <p:sldId id="420" r:id="rId24"/>
    <p:sldId id="501" r:id="rId25"/>
    <p:sldId id="439" r:id="rId26"/>
    <p:sldId id="398" r:id="rId27"/>
    <p:sldId id="422" r:id="rId28"/>
    <p:sldId id="424" r:id="rId29"/>
    <p:sldId id="436" r:id="rId30"/>
    <p:sldId id="428" r:id="rId31"/>
    <p:sldId id="369" r:id="rId32"/>
    <p:sldId id="486" r:id="rId33"/>
    <p:sldId id="404" r:id="rId34"/>
    <p:sldId id="405" r:id="rId35"/>
    <p:sldId id="437" r:id="rId36"/>
    <p:sldId id="503" r:id="rId37"/>
    <p:sldId id="432" r:id="rId38"/>
    <p:sldId id="433" r:id="rId39"/>
    <p:sldId id="505" r:id="rId40"/>
    <p:sldId id="487" r:id="rId41"/>
    <p:sldId id="488" r:id="rId42"/>
    <p:sldId id="489" r:id="rId43"/>
    <p:sldId id="490" r:id="rId44"/>
    <p:sldId id="492" r:id="rId45"/>
    <p:sldId id="493" r:id="rId46"/>
    <p:sldId id="494" r:id="rId47"/>
    <p:sldId id="495" r:id="rId48"/>
    <p:sldId id="496" r:id="rId49"/>
    <p:sldId id="497" r:id="rId50"/>
    <p:sldId id="498" r:id="rId51"/>
    <p:sldId id="328" r:id="rId52"/>
  </p:sldIdLst>
  <p:sldSz cx="9144000" cy="6858000" type="screen4x3"/>
  <p:notesSz cx="6797675" cy="9926638"/>
  <p:defaultTextStyle>
    <a:defPPr>
      <a:defRPr lang="en-US"/>
    </a:defPPr>
    <a:lvl1pPr algn="l" rtl="0" fontAlgn="base" latinLnBrk="1">
      <a:spcBef>
        <a:spcPct val="0"/>
      </a:spcBef>
      <a:spcAft>
        <a:spcPct val="0"/>
      </a:spcAft>
      <a:defRPr kumimoji="1" sz="4000" kern="1200">
        <a:solidFill>
          <a:schemeClr val="tx1"/>
        </a:solidFill>
        <a:latin typeface="Times New Roman" pitchFamily="18" charset="0"/>
        <a:ea typeface="HY견고딕" pitchFamily="18" charset="-127"/>
        <a:cs typeface="+mn-cs"/>
      </a:defRPr>
    </a:lvl1pPr>
    <a:lvl2pPr marL="457200" algn="l" rtl="0" fontAlgn="base" latinLnBrk="1">
      <a:spcBef>
        <a:spcPct val="0"/>
      </a:spcBef>
      <a:spcAft>
        <a:spcPct val="0"/>
      </a:spcAft>
      <a:defRPr kumimoji="1" sz="4000" kern="1200">
        <a:solidFill>
          <a:schemeClr val="tx1"/>
        </a:solidFill>
        <a:latin typeface="Times New Roman" pitchFamily="18" charset="0"/>
        <a:ea typeface="HY견고딕" pitchFamily="18" charset="-127"/>
        <a:cs typeface="+mn-cs"/>
      </a:defRPr>
    </a:lvl2pPr>
    <a:lvl3pPr marL="914400" algn="l" rtl="0" fontAlgn="base" latinLnBrk="1">
      <a:spcBef>
        <a:spcPct val="0"/>
      </a:spcBef>
      <a:spcAft>
        <a:spcPct val="0"/>
      </a:spcAft>
      <a:defRPr kumimoji="1" sz="4000" kern="1200">
        <a:solidFill>
          <a:schemeClr val="tx1"/>
        </a:solidFill>
        <a:latin typeface="Times New Roman" pitchFamily="18" charset="0"/>
        <a:ea typeface="HY견고딕" pitchFamily="18" charset="-127"/>
        <a:cs typeface="+mn-cs"/>
      </a:defRPr>
    </a:lvl3pPr>
    <a:lvl4pPr marL="1371600" algn="l" rtl="0" fontAlgn="base" latinLnBrk="1">
      <a:spcBef>
        <a:spcPct val="0"/>
      </a:spcBef>
      <a:spcAft>
        <a:spcPct val="0"/>
      </a:spcAft>
      <a:defRPr kumimoji="1" sz="4000" kern="1200">
        <a:solidFill>
          <a:schemeClr val="tx1"/>
        </a:solidFill>
        <a:latin typeface="Times New Roman" pitchFamily="18" charset="0"/>
        <a:ea typeface="HY견고딕" pitchFamily="18" charset="-127"/>
        <a:cs typeface="+mn-cs"/>
      </a:defRPr>
    </a:lvl4pPr>
    <a:lvl5pPr marL="1828800" algn="l" rtl="0" fontAlgn="base" latinLnBrk="1">
      <a:spcBef>
        <a:spcPct val="0"/>
      </a:spcBef>
      <a:spcAft>
        <a:spcPct val="0"/>
      </a:spcAft>
      <a:defRPr kumimoji="1" sz="4000" kern="1200">
        <a:solidFill>
          <a:schemeClr val="tx1"/>
        </a:solidFill>
        <a:latin typeface="Times New Roman" pitchFamily="18" charset="0"/>
        <a:ea typeface="HY견고딕" pitchFamily="18" charset="-127"/>
        <a:cs typeface="+mn-cs"/>
      </a:defRPr>
    </a:lvl5pPr>
    <a:lvl6pPr marL="2286000" algn="l" defTabSz="914400" rtl="0" eaLnBrk="1" latinLnBrk="1" hangingPunct="1">
      <a:defRPr kumimoji="1" sz="4000" kern="1200">
        <a:solidFill>
          <a:schemeClr val="tx1"/>
        </a:solidFill>
        <a:latin typeface="Times New Roman" pitchFamily="18" charset="0"/>
        <a:ea typeface="HY견고딕" pitchFamily="18" charset="-127"/>
        <a:cs typeface="+mn-cs"/>
      </a:defRPr>
    </a:lvl6pPr>
    <a:lvl7pPr marL="2743200" algn="l" defTabSz="914400" rtl="0" eaLnBrk="1" latinLnBrk="1" hangingPunct="1">
      <a:defRPr kumimoji="1" sz="4000" kern="1200">
        <a:solidFill>
          <a:schemeClr val="tx1"/>
        </a:solidFill>
        <a:latin typeface="Times New Roman" pitchFamily="18" charset="0"/>
        <a:ea typeface="HY견고딕" pitchFamily="18" charset="-127"/>
        <a:cs typeface="+mn-cs"/>
      </a:defRPr>
    </a:lvl7pPr>
    <a:lvl8pPr marL="3200400" algn="l" defTabSz="914400" rtl="0" eaLnBrk="1" latinLnBrk="1" hangingPunct="1">
      <a:defRPr kumimoji="1" sz="4000" kern="1200">
        <a:solidFill>
          <a:schemeClr val="tx1"/>
        </a:solidFill>
        <a:latin typeface="Times New Roman" pitchFamily="18" charset="0"/>
        <a:ea typeface="HY견고딕" pitchFamily="18" charset="-127"/>
        <a:cs typeface="+mn-cs"/>
      </a:defRPr>
    </a:lvl8pPr>
    <a:lvl9pPr marL="3657600" algn="l" defTabSz="914400" rtl="0" eaLnBrk="1" latinLnBrk="1" hangingPunct="1">
      <a:defRPr kumimoji="1" sz="4000" kern="1200">
        <a:solidFill>
          <a:schemeClr val="tx1"/>
        </a:solidFill>
        <a:latin typeface="Times New Roman" pitchFamily="18" charset="0"/>
        <a:ea typeface="HY견고딕" pitchFamily="18"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60F"/>
    <a:srgbClr val="65BBC7"/>
    <a:srgbClr val="6F83BD"/>
    <a:srgbClr val="3D5BE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389" autoAdjust="0"/>
    <p:restoredTop sz="95719" autoAdjust="0"/>
  </p:normalViewPr>
  <p:slideViewPr>
    <p:cSldViewPr>
      <p:cViewPr>
        <p:scale>
          <a:sx n="75" d="100"/>
          <a:sy n="75" d="100"/>
        </p:scale>
        <p:origin x="-744"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479D4-E6FE-4666-905E-E73C47726F5B}" type="doc">
      <dgm:prSet loTypeId="urn:microsoft.com/office/officeart/2005/8/layout/default" loCatId="list" qsTypeId="urn:microsoft.com/office/officeart/2005/8/quickstyle/3d3" qsCatId="3D" csTypeId="urn:microsoft.com/office/officeart/2005/8/colors/colorful2" csCatId="colorful" phldr="1"/>
      <dgm:spPr/>
      <dgm:t>
        <a:bodyPr/>
        <a:lstStyle/>
        <a:p>
          <a:pPr latinLnBrk="1"/>
          <a:endParaRPr lang="ko-KR" altLang="en-US"/>
        </a:p>
      </dgm:t>
    </dgm:pt>
    <dgm:pt modelId="{B4B0B53A-BD36-495D-8557-E45C223C286F}">
      <dgm:prSet phldrT="[텍스트]" custT="1"/>
      <dgm:spPr>
        <a:solidFill>
          <a:schemeClr val="bg2">
            <a:lumMod val="50000"/>
          </a:schemeClr>
        </a:solidFill>
      </dgm:spPr>
      <dgm:t>
        <a:bodyPr/>
        <a:lstStyle/>
        <a:p>
          <a:pPr latinLnBrk="1"/>
          <a:r>
            <a:rPr lang="ko-KR" altLang="en-US" sz="1400" b="1" dirty="0" smtClean="0"/>
            <a:t>자유전공학부 </a:t>
          </a:r>
          <a:endParaRPr lang="en-US" altLang="ko-KR" sz="1400" b="1" dirty="0" smtClean="0"/>
        </a:p>
        <a:p>
          <a:pPr latinLnBrk="1"/>
          <a:r>
            <a:rPr lang="ko-KR" altLang="en-US" sz="1400" b="1" dirty="0" smtClean="0"/>
            <a:t>전공교과목</a:t>
          </a:r>
          <a:endParaRPr lang="en-US" altLang="ko-KR" sz="1400" b="1" dirty="0" smtClean="0"/>
        </a:p>
        <a:p>
          <a:pPr latinLnBrk="1"/>
          <a:r>
            <a:rPr lang="en-US" altLang="ko-KR" sz="1400" b="1" dirty="0" smtClean="0"/>
            <a:t>12</a:t>
          </a:r>
          <a:r>
            <a:rPr lang="ko-KR" altLang="en-US" sz="1400" b="1" dirty="0" smtClean="0"/>
            <a:t>학점 이상</a:t>
          </a:r>
          <a:endParaRPr lang="ko-KR" altLang="en-US" sz="1400" b="1" dirty="0"/>
        </a:p>
      </dgm:t>
    </dgm:pt>
    <dgm:pt modelId="{31DCFA92-07A9-4E9B-AFCE-A8298C7C6682}" type="parTrans" cxnId="{72A6EFD0-CE0C-4B27-8CD5-A2D95CCFBF0F}">
      <dgm:prSet/>
      <dgm:spPr/>
      <dgm:t>
        <a:bodyPr/>
        <a:lstStyle/>
        <a:p>
          <a:pPr latinLnBrk="1"/>
          <a:endParaRPr lang="ko-KR" altLang="en-US"/>
        </a:p>
      </dgm:t>
    </dgm:pt>
    <dgm:pt modelId="{9ACECC1A-4C8E-4E52-953C-C14AD80E4B7C}" type="sibTrans" cxnId="{72A6EFD0-CE0C-4B27-8CD5-A2D95CCFBF0F}">
      <dgm:prSet/>
      <dgm:spPr/>
      <dgm:t>
        <a:bodyPr/>
        <a:lstStyle/>
        <a:p>
          <a:pPr latinLnBrk="1"/>
          <a:endParaRPr lang="ko-KR" altLang="en-US"/>
        </a:p>
      </dgm:t>
    </dgm:pt>
    <dgm:pt modelId="{039B4D6F-55FA-4AF4-B2E5-1261FE853405}">
      <dgm:prSet phldrT="[텍스트]" custT="1"/>
      <dgm:spPr>
        <a:solidFill>
          <a:schemeClr val="bg2">
            <a:lumMod val="75000"/>
          </a:schemeClr>
        </a:solidFill>
      </dgm:spPr>
      <dgm:t>
        <a:bodyPr/>
        <a:lstStyle/>
        <a:p>
          <a:pPr latinLnBrk="1"/>
          <a:r>
            <a:rPr lang="ko-KR" altLang="en-US" sz="1400" b="1" dirty="0" smtClean="0"/>
            <a:t>교양 교과목</a:t>
          </a:r>
          <a:endParaRPr lang="en-US" altLang="ko-KR" sz="1400" b="1" dirty="0" smtClean="0"/>
        </a:p>
        <a:p>
          <a:pPr latinLnBrk="1"/>
          <a:r>
            <a:rPr lang="en-US" altLang="ko-KR" sz="1400" b="1" dirty="0" smtClean="0"/>
            <a:t>44~46</a:t>
          </a:r>
          <a:r>
            <a:rPr lang="ko-KR" altLang="en-US" sz="1400" b="1" dirty="0" smtClean="0"/>
            <a:t>학점 이상</a:t>
          </a:r>
          <a:endParaRPr lang="ko-KR" altLang="en-US" sz="1400" b="1" dirty="0"/>
        </a:p>
      </dgm:t>
    </dgm:pt>
    <dgm:pt modelId="{80477A34-2136-474A-9851-0FA547055EB2}" type="parTrans" cxnId="{86AE85B9-832F-4DB8-B5CB-0374D2D5A082}">
      <dgm:prSet/>
      <dgm:spPr/>
      <dgm:t>
        <a:bodyPr/>
        <a:lstStyle/>
        <a:p>
          <a:pPr latinLnBrk="1"/>
          <a:endParaRPr lang="ko-KR" altLang="en-US"/>
        </a:p>
      </dgm:t>
    </dgm:pt>
    <dgm:pt modelId="{C4BB9037-C1DB-428A-BC19-C858F7D413C8}" type="sibTrans" cxnId="{86AE85B9-832F-4DB8-B5CB-0374D2D5A082}">
      <dgm:prSet/>
      <dgm:spPr/>
      <dgm:t>
        <a:bodyPr/>
        <a:lstStyle/>
        <a:p>
          <a:pPr latinLnBrk="1"/>
          <a:endParaRPr lang="ko-KR" altLang="en-US"/>
        </a:p>
      </dgm:t>
    </dgm:pt>
    <dgm:pt modelId="{14A84245-0F95-4979-833C-7B7954D2ACE5}">
      <dgm:prSet custT="1"/>
      <dgm:spPr>
        <a:solidFill>
          <a:schemeClr val="accent2"/>
        </a:solidFill>
      </dgm:spPr>
      <dgm:t>
        <a:bodyPr/>
        <a:lstStyle/>
        <a:p>
          <a:pPr latinLnBrk="1"/>
          <a:r>
            <a:rPr lang="ko-KR" altLang="en-US" sz="1400" b="1" dirty="0" err="1" smtClean="0"/>
            <a:t>주전공</a:t>
          </a:r>
          <a:r>
            <a:rPr lang="en-US" altLang="ko-KR" sz="1400" b="1" dirty="0" smtClean="0"/>
            <a:t>1</a:t>
          </a:r>
        </a:p>
        <a:p>
          <a:pPr latinLnBrk="1"/>
          <a:r>
            <a:rPr lang="ko-KR" altLang="en-US" sz="1400" b="1" dirty="0" smtClean="0"/>
            <a:t>전공교과목 </a:t>
          </a:r>
          <a:r>
            <a:rPr lang="en-US" altLang="ko-KR" sz="1400" b="1" dirty="0" smtClean="0"/>
            <a:t>39</a:t>
          </a:r>
          <a:r>
            <a:rPr lang="ko-KR" altLang="en-US" sz="1400" b="1" dirty="0" smtClean="0"/>
            <a:t>학점 이상</a:t>
          </a:r>
          <a:endParaRPr lang="ko-KR" altLang="en-US" sz="1400" b="1" dirty="0"/>
        </a:p>
      </dgm:t>
    </dgm:pt>
    <dgm:pt modelId="{6E5ACEC6-7FDD-48DD-9BA8-958A61722069}" type="sibTrans" cxnId="{6C3C4927-E2ED-4800-BB53-D79EE60EB790}">
      <dgm:prSet/>
      <dgm:spPr/>
      <dgm:t>
        <a:bodyPr/>
        <a:lstStyle/>
        <a:p>
          <a:pPr latinLnBrk="1"/>
          <a:endParaRPr lang="ko-KR" altLang="en-US"/>
        </a:p>
      </dgm:t>
    </dgm:pt>
    <dgm:pt modelId="{2D5817D3-4722-403A-86C6-CD5D8201E72E}" type="parTrans" cxnId="{6C3C4927-E2ED-4800-BB53-D79EE60EB790}">
      <dgm:prSet/>
      <dgm:spPr/>
      <dgm:t>
        <a:bodyPr/>
        <a:lstStyle/>
        <a:p>
          <a:pPr latinLnBrk="1"/>
          <a:endParaRPr lang="ko-KR" altLang="en-US"/>
        </a:p>
      </dgm:t>
    </dgm:pt>
    <dgm:pt modelId="{3211B7CF-EFE6-40F8-B36B-AB200C4E5C51}">
      <dgm:prSet phldrT="[텍스트]" custT="1"/>
      <dgm:spPr>
        <a:solidFill>
          <a:schemeClr val="accent6">
            <a:lumMod val="75000"/>
          </a:schemeClr>
        </a:solidFill>
      </dgm:spPr>
      <dgm:t>
        <a:bodyPr/>
        <a:lstStyle/>
        <a:p>
          <a:pPr latinLnBrk="1"/>
          <a:r>
            <a:rPr lang="ko-KR" altLang="en-US" sz="1400" b="1" dirty="0" err="1" smtClean="0"/>
            <a:t>주전공</a:t>
          </a:r>
          <a:r>
            <a:rPr lang="en-US" altLang="ko-KR" sz="1400" b="1" dirty="0" smtClean="0"/>
            <a:t>2, </a:t>
          </a:r>
          <a:r>
            <a:rPr lang="ko-KR" altLang="en-US" sz="1400" b="1" dirty="0" smtClean="0"/>
            <a:t>심화전공</a:t>
          </a:r>
          <a:r>
            <a:rPr lang="en-US" altLang="ko-KR" sz="1400" b="1" dirty="0" smtClean="0"/>
            <a:t>, </a:t>
          </a:r>
          <a:r>
            <a:rPr lang="ko-KR" altLang="en-US" sz="1400" b="1" dirty="0" smtClean="0"/>
            <a:t>부전공</a:t>
          </a:r>
          <a:r>
            <a:rPr lang="en-US" altLang="ko-KR" sz="1400" b="1" dirty="0" smtClean="0"/>
            <a:t>, </a:t>
          </a:r>
          <a:r>
            <a:rPr lang="ko-KR" altLang="en-US" sz="1400" b="1" dirty="0" smtClean="0"/>
            <a:t>학생설계전공 </a:t>
          </a:r>
          <a:endParaRPr lang="en-US" altLang="ko-KR" sz="1400" b="1" dirty="0" smtClean="0"/>
        </a:p>
        <a:p>
          <a:pPr latinLnBrk="1"/>
          <a:r>
            <a:rPr lang="ko-KR" altLang="en-US" sz="1400" b="1" dirty="0" smtClean="0"/>
            <a:t>중에서 선택</a:t>
          </a:r>
          <a:endParaRPr lang="en-US" altLang="ko-KR" sz="1400" b="1" dirty="0" smtClean="0"/>
        </a:p>
      </dgm:t>
    </dgm:pt>
    <dgm:pt modelId="{9EFB4B71-35DF-4136-A098-9BE8C2CF547C}" type="sibTrans" cxnId="{CDD93B3B-7172-4F08-8F4A-60F83CE9A88D}">
      <dgm:prSet/>
      <dgm:spPr/>
      <dgm:t>
        <a:bodyPr/>
        <a:lstStyle/>
        <a:p>
          <a:pPr latinLnBrk="1"/>
          <a:endParaRPr lang="ko-KR" altLang="en-US"/>
        </a:p>
      </dgm:t>
    </dgm:pt>
    <dgm:pt modelId="{74CE2244-B054-4BA6-A48E-E16D2C096C3B}" type="parTrans" cxnId="{CDD93B3B-7172-4F08-8F4A-60F83CE9A88D}">
      <dgm:prSet/>
      <dgm:spPr/>
      <dgm:t>
        <a:bodyPr/>
        <a:lstStyle/>
        <a:p>
          <a:pPr latinLnBrk="1"/>
          <a:endParaRPr lang="ko-KR" altLang="en-US"/>
        </a:p>
      </dgm:t>
    </dgm:pt>
    <dgm:pt modelId="{30F2A1C3-20BB-4F50-B56D-9F6EF8AEFFA0}" type="pres">
      <dgm:prSet presAssocID="{3A2479D4-E6FE-4666-905E-E73C47726F5B}" presName="diagram" presStyleCnt="0">
        <dgm:presLayoutVars>
          <dgm:dir/>
          <dgm:resizeHandles val="exact"/>
        </dgm:presLayoutVars>
      </dgm:prSet>
      <dgm:spPr/>
      <dgm:t>
        <a:bodyPr/>
        <a:lstStyle/>
        <a:p>
          <a:pPr latinLnBrk="1"/>
          <a:endParaRPr lang="ko-KR" altLang="en-US"/>
        </a:p>
      </dgm:t>
    </dgm:pt>
    <dgm:pt modelId="{018494FE-CF1A-4BD8-ADC4-04B13C6A4CFE}" type="pres">
      <dgm:prSet presAssocID="{B4B0B53A-BD36-495D-8557-E45C223C286F}" presName="node" presStyleLbl="node1" presStyleIdx="0" presStyleCnt="4" custScaleY="75333" custLinFactNeighborX="55170" custLinFactNeighborY="-30692">
        <dgm:presLayoutVars>
          <dgm:bulletEnabled val="1"/>
        </dgm:presLayoutVars>
      </dgm:prSet>
      <dgm:spPr/>
      <dgm:t>
        <a:bodyPr/>
        <a:lstStyle/>
        <a:p>
          <a:pPr latinLnBrk="1"/>
          <a:endParaRPr lang="ko-KR" altLang="en-US"/>
        </a:p>
      </dgm:t>
    </dgm:pt>
    <dgm:pt modelId="{063B01AB-56D3-40F9-AE28-BAF9FF94B18E}" type="pres">
      <dgm:prSet presAssocID="{9ACECC1A-4C8E-4E52-953C-C14AD80E4B7C}" presName="sibTrans" presStyleCnt="0"/>
      <dgm:spPr/>
    </dgm:pt>
    <dgm:pt modelId="{15E944C4-7595-414A-8E8A-8A4944739CFC}" type="pres">
      <dgm:prSet presAssocID="{3211B7CF-EFE6-40F8-B36B-AB200C4E5C51}" presName="node" presStyleLbl="node1" presStyleIdx="1" presStyleCnt="4" custScaleY="70750" custLinFactY="21046" custLinFactNeighborX="3677" custLinFactNeighborY="100000">
        <dgm:presLayoutVars>
          <dgm:bulletEnabled val="1"/>
        </dgm:presLayoutVars>
      </dgm:prSet>
      <dgm:spPr/>
      <dgm:t>
        <a:bodyPr/>
        <a:lstStyle/>
        <a:p>
          <a:pPr latinLnBrk="1"/>
          <a:endParaRPr lang="ko-KR" altLang="en-US"/>
        </a:p>
      </dgm:t>
    </dgm:pt>
    <dgm:pt modelId="{7D0FEEBA-78EC-4BEB-A14C-1724C7CE7D1D}" type="pres">
      <dgm:prSet presAssocID="{9EFB4B71-35DF-4136-A098-9BE8C2CF547C}" presName="sibTrans" presStyleCnt="0"/>
      <dgm:spPr/>
    </dgm:pt>
    <dgm:pt modelId="{CF8F75F8-6F2C-46A9-B402-A14F33599E23}" type="pres">
      <dgm:prSet presAssocID="{14A84245-0F95-4979-833C-7B7954D2ACE5}" presName="node" presStyleLbl="node1" presStyleIdx="2" presStyleCnt="4" custScaleY="70369" custLinFactNeighborX="4418" custLinFactNeighborY="31677">
        <dgm:presLayoutVars>
          <dgm:bulletEnabled val="1"/>
        </dgm:presLayoutVars>
      </dgm:prSet>
      <dgm:spPr/>
      <dgm:t>
        <a:bodyPr/>
        <a:lstStyle/>
        <a:p>
          <a:pPr latinLnBrk="1"/>
          <a:endParaRPr lang="ko-KR" altLang="en-US"/>
        </a:p>
      </dgm:t>
    </dgm:pt>
    <dgm:pt modelId="{BF9C9C7A-19AC-471D-BB97-53CA4F0FBBE8}" type="pres">
      <dgm:prSet presAssocID="{6E5ACEC6-7FDD-48DD-9BA8-958A61722069}" presName="sibTrans" presStyleCnt="0"/>
      <dgm:spPr/>
    </dgm:pt>
    <dgm:pt modelId="{DBDBA569-2C17-4091-AC96-7915DCC5B639}" type="pres">
      <dgm:prSet presAssocID="{039B4D6F-55FA-4AF4-B2E5-1261FE853405}" presName="node" presStyleLbl="node1" presStyleIdx="3" presStyleCnt="4" custScaleY="71670" custLinFactNeighborX="-55310" custLinFactNeighborY="-43862">
        <dgm:presLayoutVars>
          <dgm:bulletEnabled val="1"/>
        </dgm:presLayoutVars>
      </dgm:prSet>
      <dgm:spPr/>
      <dgm:t>
        <a:bodyPr/>
        <a:lstStyle/>
        <a:p>
          <a:pPr latinLnBrk="1"/>
          <a:endParaRPr lang="ko-KR" altLang="en-US"/>
        </a:p>
      </dgm:t>
    </dgm:pt>
  </dgm:ptLst>
  <dgm:cxnLst>
    <dgm:cxn modelId="{72A6EFD0-CE0C-4B27-8CD5-A2D95CCFBF0F}" srcId="{3A2479D4-E6FE-4666-905E-E73C47726F5B}" destId="{B4B0B53A-BD36-495D-8557-E45C223C286F}" srcOrd="0" destOrd="0" parTransId="{31DCFA92-07A9-4E9B-AFCE-A8298C7C6682}" sibTransId="{9ACECC1A-4C8E-4E52-953C-C14AD80E4B7C}"/>
    <dgm:cxn modelId="{A261199F-357A-4EDD-B9CC-45BC2B247386}" type="presOf" srcId="{039B4D6F-55FA-4AF4-B2E5-1261FE853405}" destId="{DBDBA569-2C17-4091-AC96-7915DCC5B639}" srcOrd="0" destOrd="0" presId="urn:microsoft.com/office/officeart/2005/8/layout/default"/>
    <dgm:cxn modelId="{6C3C4927-E2ED-4800-BB53-D79EE60EB790}" srcId="{3A2479D4-E6FE-4666-905E-E73C47726F5B}" destId="{14A84245-0F95-4979-833C-7B7954D2ACE5}" srcOrd="2" destOrd="0" parTransId="{2D5817D3-4722-403A-86C6-CD5D8201E72E}" sibTransId="{6E5ACEC6-7FDD-48DD-9BA8-958A61722069}"/>
    <dgm:cxn modelId="{C113281E-19DF-4779-A94E-98A549C524E6}" type="presOf" srcId="{14A84245-0F95-4979-833C-7B7954D2ACE5}" destId="{CF8F75F8-6F2C-46A9-B402-A14F33599E23}" srcOrd="0" destOrd="0" presId="urn:microsoft.com/office/officeart/2005/8/layout/default"/>
    <dgm:cxn modelId="{915B1180-638B-477C-A7D7-5385B1213A01}" type="presOf" srcId="{B4B0B53A-BD36-495D-8557-E45C223C286F}" destId="{018494FE-CF1A-4BD8-ADC4-04B13C6A4CFE}" srcOrd="0" destOrd="0" presId="urn:microsoft.com/office/officeart/2005/8/layout/default"/>
    <dgm:cxn modelId="{04A4AD05-5219-4D90-92DB-511A8EE351F7}" type="presOf" srcId="{3A2479D4-E6FE-4666-905E-E73C47726F5B}" destId="{30F2A1C3-20BB-4F50-B56D-9F6EF8AEFFA0}" srcOrd="0" destOrd="0" presId="urn:microsoft.com/office/officeart/2005/8/layout/default"/>
    <dgm:cxn modelId="{86AE85B9-832F-4DB8-B5CB-0374D2D5A082}" srcId="{3A2479D4-E6FE-4666-905E-E73C47726F5B}" destId="{039B4D6F-55FA-4AF4-B2E5-1261FE853405}" srcOrd="3" destOrd="0" parTransId="{80477A34-2136-474A-9851-0FA547055EB2}" sibTransId="{C4BB9037-C1DB-428A-BC19-C858F7D413C8}"/>
    <dgm:cxn modelId="{2323E759-C10E-4AA8-A75F-0EDC69645991}" type="presOf" srcId="{3211B7CF-EFE6-40F8-B36B-AB200C4E5C51}" destId="{15E944C4-7595-414A-8E8A-8A4944739CFC}" srcOrd="0" destOrd="0" presId="urn:microsoft.com/office/officeart/2005/8/layout/default"/>
    <dgm:cxn modelId="{CDD93B3B-7172-4F08-8F4A-60F83CE9A88D}" srcId="{3A2479D4-E6FE-4666-905E-E73C47726F5B}" destId="{3211B7CF-EFE6-40F8-B36B-AB200C4E5C51}" srcOrd="1" destOrd="0" parTransId="{74CE2244-B054-4BA6-A48E-E16D2C096C3B}" sibTransId="{9EFB4B71-35DF-4136-A098-9BE8C2CF547C}"/>
    <dgm:cxn modelId="{B7C3B135-9C48-4764-A6F2-5224DE8B1A0F}" type="presParOf" srcId="{30F2A1C3-20BB-4F50-B56D-9F6EF8AEFFA0}" destId="{018494FE-CF1A-4BD8-ADC4-04B13C6A4CFE}" srcOrd="0" destOrd="0" presId="urn:microsoft.com/office/officeart/2005/8/layout/default"/>
    <dgm:cxn modelId="{ACD2605C-8A2B-4CED-85DA-D1A1F61E9290}" type="presParOf" srcId="{30F2A1C3-20BB-4F50-B56D-9F6EF8AEFFA0}" destId="{063B01AB-56D3-40F9-AE28-BAF9FF94B18E}" srcOrd="1" destOrd="0" presId="urn:microsoft.com/office/officeart/2005/8/layout/default"/>
    <dgm:cxn modelId="{D22E5759-4117-4EEA-A822-13AFBEE61649}" type="presParOf" srcId="{30F2A1C3-20BB-4F50-B56D-9F6EF8AEFFA0}" destId="{15E944C4-7595-414A-8E8A-8A4944739CFC}" srcOrd="2" destOrd="0" presId="urn:microsoft.com/office/officeart/2005/8/layout/default"/>
    <dgm:cxn modelId="{8898AF5D-69F1-4D04-98AB-69EF3734C641}" type="presParOf" srcId="{30F2A1C3-20BB-4F50-B56D-9F6EF8AEFFA0}" destId="{7D0FEEBA-78EC-4BEB-A14C-1724C7CE7D1D}" srcOrd="3" destOrd="0" presId="urn:microsoft.com/office/officeart/2005/8/layout/default"/>
    <dgm:cxn modelId="{FAEE6F3D-703A-40AA-8BA8-F64DFE415C38}" type="presParOf" srcId="{30F2A1C3-20BB-4F50-B56D-9F6EF8AEFFA0}" destId="{CF8F75F8-6F2C-46A9-B402-A14F33599E23}" srcOrd="4" destOrd="0" presId="urn:microsoft.com/office/officeart/2005/8/layout/default"/>
    <dgm:cxn modelId="{D87170F3-DD6F-4B85-B2B2-F8371AD15D04}" type="presParOf" srcId="{30F2A1C3-20BB-4F50-B56D-9F6EF8AEFFA0}" destId="{BF9C9C7A-19AC-471D-BB97-53CA4F0FBBE8}" srcOrd="5" destOrd="0" presId="urn:microsoft.com/office/officeart/2005/8/layout/default"/>
    <dgm:cxn modelId="{CE43AC6F-0F86-4E0D-9938-51F904041707}" type="presParOf" srcId="{30F2A1C3-20BB-4F50-B56D-9F6EF8AEFFA0}" destId="{DBDBA569-2C17-4091-AC96-7915DCC5B639}" srcOrd="6" destOrd="0" presId="urn:microsoft.com/office/officeart/2005/8/layout/default"/>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7F800D9A-04A3-48AA-BD1A-C2014C837087}" type="doc">
      <dgm:prSet loTypeId="urn:microsoft.com/office/officeart/2005/8/layout/radial5" loCatId="cycle" qsTypeId="urn:microsoft.com/office/officeart/2005/8/quickstyle/3d1" qsCatId="3D" csTypeId="urn:microsoft.com/office/officeart/2005/8/colors/colorful1" csCatId="colorful" phldr="1"/>
      <dgm:spPr/>
      <dgm:t>
        <a:bodyPr/>
        <a:lstStyle/>
        <a:p>
          <a:pPr latinLnBrk="1"/>
          <a:endParaRPr lang="ko-KR" altLang="en-US"/>
        </a:p>
      </dgm:t>
    </dgm:pt>
    <dgm:pt modelId="{9BB1329B-440B-49C6-AC97-EDC971BF6EE9}">
      <dgm:prSet phldrT="[텍스트]" custT="1"/>
      <dgm:spPr/>
      <dgm:t>
        <a:bodyPr/>
        <a:lstStyle/>
        <a:p>
          <a:pPr latinLnBrk="1"/>
          <a:r>
            <a:rPr lang="ko-KR" altLang="en-US" sz="2000" b="1" dirty="0" smtClean="0"/>
            <a:t>자유전공학부</a:t>
          </a:r>
          <a:endParaRPr lang="ko-KR" altLang="en-US" sz="2000" b="1" dirty="0"/>
        </a:p>
      </dgm:t>
    </dgm:pt>
    <dgm:pt modelId="{141219BD-C0A0-436A-82AA-06D1FF07149B}" type="parTrans" cxnId="{57B5ACC4-8230-4121-B838-8FAF5773CEF1}">
      <dgm:prSet/>
      <dgm:spPr/>
      <dgm:t>
        <a:bodyPr/>
        <a:lstStyle/>
        <a:p>
          <a:pPr latinLnBrk="1"/>
          <a:endParaRPr lang="ko-KR" altLang="en-US" b="1"/>
        </a:p>
      </dgm:t>
    </dgm:pt>
    <dgm:pt modelId="{B80472E5-4AC8-42E3-8D1B-F8668C92C788}" type="sibTrans" cxnId="{57B5ACC4-8230-4121-B838-8FAF5773CEF1}">
      <dgm:prSet/>
      <dgm:spPr/>
      <dgm:t>
        <a:bodyPr/>
        <a:lstStyle/>
        <a:p>
          <a:pPr latinLnBrk="1"/>
          <a:endParaRPr lang="ko-KR" altLang="en-US" b="1"/>
        </a:p>
      </dgm:t>
    </dgm:pt>
    <dgm:pt modelId="{E781FD28-9688-424D-902C-C99CCDED8C81}">
      <dgm:prSet phldrT="[텍스트]"/>
      <dgm:spPr/>
      <dgm:t>
        <a:bodyPr/>
        <a:lstStyle/>
        <a:p>
          <a:pPr latinLnBrk="1"/>
          <a:r>
            <a:rPr lang="ko-KR" altLang="en-US" b="1" dirty="0" smtClean="0"/>
            <a:t>인문    대학</a:t>
          </a:r>
          <a:endParaRPr lang="ko-KR" altLang="en-US" b="1" dirty="0"/>
        </a:p>
      </dgm:t>
    </dgm:pt>
    <dgm:pt modelId="{86329D48-F12D-48A9-9FEE-91B9A1349339}" type="parTrans" cxnId="{E98BD169-90CB-4809-BADB-3CCF552DE89F}">
      <dgm:prSet/>
      <dgm:spPr/>
      <dgm:t>
        <a:bodyPr/>
        <a:lstStyle/>
        <a:p>
          <a:pPr latinLnBrk="1"/>
          <a:endParaRPr lang="ko-KR" altLang="en-US" b="1"/>
        </a:p>
      </dgm:t>
    </dgm:pt>
    <dgm:pt modelId="{D1B84F80-47CC-40B6-A0A5-047D4CF63F17}" type="sibTrans" cxnId="{E98BD169-90CB-4809-BADB-3CCF552DE89F}">
      <dgm:prSet/>
      <dgm:spPr/>
      <dgm:t>
        <a:bodyPr/>
        <a:lstStyle/>
        <a:p>
          <a:pPr latinLnBrk="1"/>
          <a:endParaRPr lang="ko-KR" altLang="en-US" b="1"/>
        </a:p>
      </dgm:t>
    </dgm:pt>
    <dgm:pt modelId="{03D891BD-44AF-470E-9223-E49B7E739C1F}">
      <dgm:prSet phldrT="[텍스트]"/>
      <dgm:spPr/>
      <dgm:t>
        <a:bodyPr/>
        <a:lstStyle/>
        <a:p>
          <a:pPr latinLnBrk="1"/>
          <a:r>
            <a:rPr lang="ko-KR" altLang="en-US" b="1" dirty="0" smtClean="0">
              <a:solidFill>
                <a:srgbClr val="01060F"/>
              </a:solidFill>
            </a:rPr>
            <a:t>자연과학대학</a:t>
          </a:r>
          <a:endParaRPr lang="ko-KR" altLang="en-US" b="1" dirty="0">
            <a:solidFill>
              <a:srgbClr val="01060F"/>
            </a:solidFill>
          </a:endParaRPr>
        </a:p>
      </dgm:t>
    </dgm:pt>
    <dgm:pt modelId="{1CA1FF2B-0956-4FEB-863E-228A1A9B720D}" type="parTrans" cxnId="{CCF14245-B829-4E88-A142-39FBB85F612D}">
      <dgm:prSet/>
      <dgm:spPr/>
      <dgm:t>
        <a:bodyPr/>
        <a:lstStyle/>
        <a:p>
          <a:pPr latinLnBrk="1"/>
          <a:endParaRPr lang="ko-KR" altLang="en-US" b="1"/>
        </a:p>
      </dgm:t>
    </dgm:pt>
    <dgm:pt modelId="{C552FAF5-1808-46DB-BFDC-9CA40D7E7282}" type="sibTrans" cxnId="{CCF14245-B829-4E88-A142-39FBB85F612D}">
      <dgm:prSet/>
      <dgm:spPr/>
      <dgm:t>
        <a:bodyPr/>
        <a:lstStyle/>
        <a:p>
          <a:pPr latinLnBrk="1"/>
          <a:endParaRPr lang="ko-KR" altLang="en-US" b="1"/>
        </a:p>
      </dgm:t>
    </dgm:pt>
    <dgm:pt modelId="{2FB0118E-0BD6-4C73-842D-E193ED413D1A}">
      <dgm:prSet phldrT="[텍스트]"/>
      <dgm:spPr/>
      <dgm:t>
        <a:bodyPr/>
        <a:lstStyle/>
        <a:p>
          <a:pPr latinLnBrk="1"/>
          <a:r>
            <a:rPr lang="ko-KR" altLang="en-US" b="1" dirty="0" smtClean="0"/>
            <a:t>공과   대학</a:t>
          </a:r>
          <a:endParaRPr lang="ko-KR" altLang="en-US" b="1" dirty="0"/>
        </a:p>
      </dgm:t>
    </dgm:pt>
    <dgm:pt modelId="{A01DB06B-F706-41EF-9C7F-76FF9430687E}" type="parTrans" cxnId="{5D1FB77B-855B-4406-9CC2-F411D73D438A}">
      <dgm:prSet/>
      <dgm:spPr/>
      <dgm:t>
        <a:bodyPr/>
        <a:lstStyle/>
        <a:p>
          <a:pPr latinLnBrk="1"/>
          <a:endParaRPr lang="ko-KR" altLang="en-US" b="1"/>
        </a:p>
      </dgm:t>
    </dgm:pt>
    <dgm:pt modelId="{94ED0E00-AE79-4601-9CF2-F8A368CF26ED}" type="sibTrans" cxnId="{5D1FB77B-855B-4406-9CC2-F411D73D438A}">
      <dgm:prSet/>
      <dgm:spPr/>
      <dgm:t>
        <a:bodyPr/>
        <a:lstStyle/>
        <a:p>
          <a:pPr latinLnBrk="1"/>
          <a:endParaRPr lang="ko-KR" altLang="en-US" b="1"/>
        </a:p>
      </dgm:t>
    </dgm:pt>
    <dgm:pt modelId="{CB14A21B-1B5C-4436-ADF8-C3102E96B68C}">
      <dgm:prSet phldrT="[텍스트]"/>
      <dgm:spPr/>
      <dgm:t>
        <a:bodyPr/>
        <a:lstStyle/>
        <a:p>
          <a:pPr latinLnBrk="1"/>
          <a:r>
            <a:rPr lang="ko-KR" altLang="en-US" b="1" dirty="0" smtClean="0"/>
            <a:t>사회과학대학</a:t>
          </a:r>
          <a:endParaRPr lang="ko-KR" altLang="en-US" b="1" dirty="0"/>
        </a:p>
      </dgm:t>
    </dgm:pt>
    <dgm:pt modelId="{F874C48C-1DEE-4C83-A825-10EC720084E5}" type="parTrans" cxnId="{B7AC8BA7-56C8-41F8-AEA5-BC4ADF96ADFE}">
      <dgm:prSet/>
      <dgm:spPr/>
      <dgm:t>
        <a:bodyPr/>
        <a:lstStyle/>
        <a:p>
          <a:pPr latinLnBrk="1"/>
          <a:endParaRPr lang="ko-KR" altLang="en-US" b="1"/>
        </a:p>
      </dgm:t>
    </dgm:pt>
    <dgm:pt modelId="{0F15E99F-FC8A-45B2-A1B6-0EEBD3313796}" type="sibTrans" cxnId="{B7AC8BA7-56C8-41F8-AEA5-BC4ADF96ADFE}">
      <dgm:prSet/>
      <dgm:spPr/>
      <dgm:t>
        <a:bodyPr/>
        <a:lstStyle/>
        <a:p>
          <a:pPr latinLnBrk="1"/>
          <a:endParaRPr lang="ko-KR" altLang="en-US" b="1"/>
        </a:p>
      </dgm:t>
    </dgm:pt>
    <dgm:pt modelId="{00986EC5-588D-46FA-90BF-870D63009416}">
      <dgm:prSet/>
      <dgm:spPr/>
      <dgm:t>
        <a:bodyPr/>
        <a:lstStyle/>
        <a:p>
          <a:pPr latinLnBrk="1"/>
          <a:r>
            <a:rPr lang="ko-KR" altLang="en-US" b="1" dirty="0" smtClean="0"/>
            <a:t>생활과학대학</a:t>
          </a:r>
          <a:endParaRPr lang="ko-KR" altLang="en-US" b="1" dirty="0"/>
        </a:p>
      </dgm:t>
    </dgm:pt>
    <dgm:pt modelId="{6EE6A75F-F702-4120-8BAB-F41D123FBA43}" type="parTrans" cxnId="{F45F6545-FE05-4C35-AFAF-59F80A994CEB}">
      <dgm:prSet/>
      <dgm:spPr/>
      <dgm:t>
        <a:bodyPr/>
        <a:lstStyle/>
        <a:p>
          <a:pPr latinLnBrk="1"/>
          <a:endParaRPr lang="ko-KR" altLang="en-US" b="1"/>
        </a:p>
      </dgm:t>
    </dgm:pt>
    <dgm:pt modelId="{2066D897-67FC-4EB2-82E6-3D5D537E6260}" type="sibTrans" cxnId="{F45F6545-FE05-4C35-AFAF-59F80A994CEB}">
      <dgm:prSet/>
      <dgm:spPr/>
      <dgm:t>
        <a:bodyPr/>
        <a:lstStyle/>
        <a:p>
          <a:pPr latinLnBrk="1"/>
          <a:endParaRPr lang="ko-KR" altLang="en-US" b="1"/>
        </a:p>
      </dgm:t>
    </dgm:pt>
    <dgm:pt modelId="{50C21D60-DA4E-4CFF-BE72-FD33BFBE4279}">
      <dgm:prSet/>
      <dgm:spPr/>
      <dgm:t>
        <a:bodyPr/>
        <a:lstStyle/>
        <a:p>
          <a:pPr latinLnBrk="1"/>
          <a:r>
            <a:rPr lang="ko-KR" altLang="en-US" b="1" dirty="0" smtClean="0"/>
            <a:t>경영   대학</a:t>
          </a:r>
          <a:endParaRPr lang="ko-KR" altLang="en-US" b="1" dirty="0"/>
        </a:p>
      </dgm:t>
    </dgm:pt>
    <dgm:pt modelId="{382C687D-9E93-41B6-B7E4-702A3C246F06}" type="parTrans" cxnId="{C2B29F80-3C1F-4209-9787-661F08C45880}">
      <dgm:prSet/>
      <dgm:spPr/>
      <dgm:t>
        <a:bodyPr/>
        <a:lstStyle/>
        <a:p>
          <a:pPr latinLnBrk="1"/>
          <a:endParaRPr lang="ko-KR" altLang="en-US" b="1"/>
        </a:p>
      </dgm:t>
    </dgm:pt>
    <dgm:pt modelId="{8E245FC1-40B6-4DFC-B6E0-CC0CF51746AB}" type="sibTrans" cxnId="{C2B29F80-3C1F-4209-9787-661F08C45880}">
      <dgm:prSet/>
      <dgm:spPr/>
      <dgm:t>
        <a:bodyPr/>
        <a:lstStyle/>
        <a:p>
          <a:pPr latinLnBrk="1"/>
          <a:endParaRPr lang="ko-KR" altLang="en-US" b="1"/>
        </a:p>
      </dgm:t>
    </dgm:pt>
    <dgm:pt modelId="{EAB46F5A-2163-468B-AEEC-26914B4A1ED6}">
      <dgm:prSet/>
      <dgm:spPr/>
      <dgm:t>
        <a:bodyPr/>
        <a:lstStyle/>
        <a:p>
          <a:pPr latinLnBrk="1"/>
          <a:r>
            <a:rPr lang="ko-KR" altLang="en-US" b="1" dirty="0" smtClean="0"/>
            <a:t>음악   대학</a:t>
          </a:r>
          <a:endParaRPr lang="ko-KR" altLang="en-US" b="1" dirty="0"/>
        </a:p>
      </dgm:t>
    </dgm:pt>
    <dgm:pt modelId="{5636BD62-2BC5-4416-97C6-48C645460E73}" type="parTrans" cxnId="{31282D06-2AD6-475B-AFB6-896E2386F627}">
      <dgm:prSet/>
      <dgm:spPr/>
      <dgm:t>
        <a:bodyPr/>
        <a:lstStyle/>
        <a:p>
          <a:pPr latinLnBrk="1"/>
          <a:endParaRPr lang="ko-KR" altLang="en-US" b="1"/>
        </a:p>
      </dgm:t>
    </dgm:pt>
    <dgm:pt modelId="{CA219055-FDF1-4B3C-B35E-ED478CB822A1}" type="sibTrans" cxnId="{31282D06-2AD6-475B-AFB6-896E2386F627}">
      <dgm:prSet/>
      <dgm:spPr/>
      <dgm:t>
        <a:bodyPr/>
        <a:lstStyle/>
        <a:p>
          <a:pPr latinLnBrk="1"/>
          <a:endParaRPr lang="ko-KR" altLang="en-US" b="1"/>
        </a:p>
      </dgm:t>
    </dgm:pt>
    <dgm:pt modelId="{CF87387D-EE0E-4E9A-8C71-053D0E95C4DE}">
      <dgm:prSet/>
      <dgm:spPr/>
      <dgm:t>
        <a:bodyPr/>
        <a:lstStyle/>
        <a:p>
          <a:pPr latinLnBrk="1"/>
          <a:r>
            <a:rPr lang="ko-KR" altLang="en-US" b="1" dirty="0" smtClean="0">
              <a:solidFill>
                <a:srgbClr val="01060F"/>
              </a:solidFill>
            </a:rPr>
            <a:t>농업생명과학대학</a:t>
          </a:r>
          <a:endParaRPr lang="ko-KR" altLang="en-US" b="1" dirty="0">
            <a:solidFill>
              <a:srgbClr val="01060F"/>
            </a:solidFill>
          </a:endParaRPr>
        </a:p>
      </dgm:t>
    </dgm:pt>
    <dgm:pt modelId="{F885E07C-13F6-4DC4-973F-69104CA322D2}" type="parTrans" cxnId="{1140C051-2BC5-462D-9A0B-ACB01F5F8A36}">
      <dgm:prSet/>
      <dgm:spPr/>
      <dgm:t>
        <a:bodyPr/>
        <a:lstStyle/>
        <a:p>
          <a:pPr latinLnBrk="1"/>
          <a:endParaRPr lang="ko-KR" altLang="en-US" b="1"/>
        </a:p>
      </dgm:t>
    </dgm:pt>
    <dgm:pt modelId="{5B95DE83-26FD-4DA6-8130-E0F7FBC6FEBE}" type="sibTrans" cxnId="{1140C051-2BC5-462D-9A0B-ACB01F5F8A36}">
      <dgm:prSet/>
      <dgm:spPr/>
      <dgm:t>
        <a:bodyPr/>
        <a:lstStyle/>
        <a:p>
          <a:pPr latinLnBrk="1"/>
          <a:endParaRPr lang="ko-KR" altLang="en-US" b="1"/>
        </a:p>
      </dgm:t>
    </dgm:pt>
    <dgm:pt modelId="{C6936ED1-D0BC-46E6-B6A2-22E098301D43}">
      <dgm:prSet/>
      <dgm:spPr/>
      <dgm:t>
        <a:bodyPr/>
        <a:lstStyle/>
        <a:p>
          <a:pPr latinLnBrk="1"/>
          <a:r>
            <a:rPr lang="ko-KR" altLang="en-US" b="1" dirty="0" smtClean="0"/>
            <a:t>미술   대학</a:t>
          </a:r>
          <a:endParaRPr lang="ko-KR" altLang="en-US" b="1" dirty="0"/>
        </a:p>
      </dgm:t>
    </dgm:pt>
    <dgm:pt modelId="{DFB912D4-1BA7-4789-B9A4-60C6CF519D46}" type="parTrans" cxnId="{292A6D78-7691-45BC-9A0F-9E4601B6638C}">
      <dgm:prSet/>
      <dgm:spPr/>
      <dgm:t>
        <a:bodyPr/>
        <a:lstStyle/>
        <a:p>
          <a:pPr latinLnBrk="1"/>
          <a:endParaRPr lang="ko-KR" altLang="en-US" b="1"/>
        </a:p>
      </dgm:t>
    </dgm:pt>
    <dgm:pt modelId="{CDF81B41-89F6-4B5B-B701-4659F2C8AE99}" type="sibTrans" cxnId="{292A6D78-7691-45BC-9A0F-9E4601B6638C}">
      <dgm:prSet/>
      <dgm:spPr/>
      <dgm:t>
        <a:bodyPr/>
        <a:lstStyle/>
        <a:p>
          <a:pPr latinLnBrk="1"/>
          <a:endParaRPr lang="ko-KR" altLang="en-US" b="1"/>
        </a:p>
      </dgm:t>
    </dgm:pt>
    <dgm:pt modelId="{BA7EE754-6D99-45D1-9390-B9365E46AC90}" type="pres">
      <dgm:prSet presAssocID="{7F800D9A-04A3-48AA-BD1A-C2014C837087}" presName="Name0" presStyleCnt="0">
        <dgm:presLayoutVars>
          <dgm:chMax val="1"/>
          <dgm:dir/>
          <dgm:animLvl val="ctr"/>
          <dgm:resizeHandles val="exact"/>
        </dgm:presLayoutVars>
      </dgm:prSet>
      <dgm:spPr/>
      <dgm:t>
        <a:bodyPr/>
        <a:lstStyle/>
        <a:p>
          <a:pPr latinLnBrk="1"/>
          <a:endParaRPr lang="ko-KR" altLang="en-US"/>
        </a:p>
      </dgm:t>
    </dgm:pt>
    <dgm:pt modelId="{07245C77-942D-4C4F-BBE4-DE8C3801427F}" type="pres">
      <dgm:prSet presAssocID="{9BB1329B-440B-49C6-AC97-EDC971BF6EE9}" presName="centerShape" presStyleLbl="node0" presStyleIdx="0" presStyleCnt="1" custScaleX="119465" custScaleY="117044"/>
      <dgm:spPr/>
      <dgm:t>
        <a:bodyPr/>
        <a:lstStyle/>
        <a:p>
          <a:pPr latinLnBrk="1"/>
          <a:endParaRPr lang="ko-KR" altLang="en-US"/>
        </a:p>
      </dgm:t>
    </dgm:pt>
    <dgm:pt modelId="{02B78FE0-04CB-4A22-8B69-FCCCB78057FD}" type="pres">
      <dgm:prSet presAssocID="{86329D48-F12D-48A9-9FEE-91B9A1349339}" presName="parTrans" presStyleLbl="sibTrans2D1" presStyleIdx="0" presStyleCnt="9"/>
      <dgm:spPr/>
      <dgm:t>
        <a:bodyPr/>
        <a:lstStyle/>
        <a:p>
          <a:pPr latinLnBrk="1"/>
          <a:endParaRPr lang="ko-KR" altLang="en-US"/>
        </a:p>
      </dgm:t>
    </dgm:pt>
    <dgm:pt modelId="{0E90F605-8088-40EC-B0F6-97A6857CCE40}" type="pres">
      <dgm:prSet presAssocID="{86329D48-F12D-48A9-9FEE-91B9A1349339}" presName="connectorText" presStyleLbl="sibTrans2D1" presStyleIdx="0" presStyleCnt="9"/>
      <dgm:spPr/>
      <dgm:t>
        <a:bodyPr/>
        <a:lstStyle/>
        <a:p>
          <a:pPr latinLnBrk="1"/>
          <a:endParaRPr lang="ko-KR" altLang="en-US"/>
        </a:p>
      </dgm:t>
    </dgm:pt>
    <dgm:pt modelId="{81161DC3-40C2-4703-8511-ED232E3A205C}" type="pres">
      <dgm:prSet presAssocID="{E781FD28-9688-424D-902C-C99CCDED8C81}" presName="node" presStyleLbl="node1" presStyleIdx="0" presStyleCnt="9">
        <dgm:presLayoutVars>
          <dgm:bulletEnabled val="1"/>
        </dgm:presLayoutVars>
      </dgm:prSet>
      <dgm:spPr/>
      <dgm:t>
        <a:bodyPr/>
        <a:lstStyle/>
        <a:p>
          <a:pPr latinLnBrk="1"/>
          <a:endParaRPr lang="ko-KR" altLang="en-US"/>
        </a:p>
      </dgm:t>
    </dgm:pt>
    <dgm:pt modelId="{9AA44056-DE39-4621-8893-713E28BE842A}" type="pres">
      <dgm:prSet presAssocID="{1CA1FF2B-0956-4FEB-863E-228A1A9B720D}" presName="parTrans" presStyleLbl="sibTrans2D1" presStyleIdx="1" presStyleCnt="9"/>
      <dgm:spPr/>
      <dgm:t>
        <a:bodyPr/>
        <a:lstStyle/>
        <a:p>
          <a:pPr latinLnBrk="1"/>
          <a:endParaRPr lang="ko-KR" altLang="en-US"/>
        </a:p>
      </dgm:t>
    </dgm:pt>
    <dgm:pt modelId="{A932B03C-3A25-467F-9027-29F8FEE8750D}" type="pres">
      <dgm:prSet presAssocID="{1CA1FF2B-0956-4FEB-863E-228A1A9B720D}" presName="connectorText" presStyleLbl="sibTrans2D1" presStyleIdx="1" presStyleCnt="9"/>
      <dgm:spPr/>
      <dgm:t>
        <a:bodyPr/>
        <a:lstStyle/>
        <a:p>
          <a:pPr latinLnBrk="1"/>
          <a:endParaRPr lang="ko-KR" altLang="en-US"/>
        </a:p>
      </dgm:t>
    </dgm:pt>
    <dgm:pt modelId="{9EE8AAB4-A9F6-4128-B422-84CBE08F22DC}" type="pres">
      <dgm:prSet presAssocID="{03D891BD-44AF-470E-9223-E49B7E739C1F}" presName="node" presStyleLbl="node1" presStyleIdx="1" presStyleCnt="9">
        <dgm:presLayoutVars>
          <dgm:bulletEnabled val="1"/>
        </dgm:presLayoutVars>
      </dgm:prSet>
      <dgm:spPr/>
      <dgm:t>
        <a:bodyPr/>
        <a:lstStyle/>
        <a:p>
          <a:pPr latinLnBrk="1"/>
          <a:endParaRPr lang="ko-KR" altLang="en-US"/>
        </a:p>
      </dgm:t>
    </dgm:pt>
    <dgm:pt modelId="{A57DBE56-370C-4DE8-A554-02CFB8071D11}" type="pres">
      <dgm:prSet presAssocID="{A01DB06B-F706-41EF-9C7F-76FF9430687E}" presName="parTrans" presStyleLbl="sibTrans2D1" presStyleIdx="2" presStyleCnt="9"/>
      <dgm:spPr/>
      <dgm:t>
        <a:bodyPr/>
        <a:lstStyle/>
        <a:p>
          <a:pPr latinLnBrk="1"/>
          <a:endParaRPr lang="ko-KR" altLang="en-US"/>
        </a:p>
      </dgm:t>
    </dgm:pt>
    <dgm:pt modelId="{EECC415E-DB61-4E7D-A8E9-2EAF81076E7B}" type="pres">
      <dgm:prSet presAssocID="{A01DB06B-F706-41EF-9C7F-76FF9430687E}" presName="connectorText" presStyleLbl="sibTrans2D1" presStyleIdx="2" presStyleCnt="9"/>
      <dgm:spPr/>
      <dgm:t>
        <a:bodyPr/>
        <a:lstStyle/>
        <a:p>
          <a:pPr latinLnBrk="1"/>
          <a:endParaRPr lang="ko-KR" altLang="en-US"/>
        </a:p>
      </dgm:t>
    </dgm:pt>
    <dgm:pt modelId="{C44632E2-2765-4CA0-9103-46F73CF5BC9B}" type="pres">
      <dgm:prSet presAssocID="{2FB0118E-0BD6-4C73-842D-E193ED413D1A}" presName="node" presStyleLbl="node1" presStyleIdx="2" presStyleCnt="9">
        <dgm:presLayoutVars>
          <dgm:bulletEnabled val="1"/>
        </dgm:presLayoutVars>
      </dgm:prSet>
      <dgm:spPr/>
      <dgm:t>
        <a:bodyPr/>
        <a:lstStyle/>
        <a:p>
          <a:pPr latinLnBrk="1"/>
          <a:endParaRPr lang="ko-KR" altLang="en-US"/>
        </a:p>
      </dgm:t>
    </dgm:pt>
    <dgm:pt modelId="{535E682B-FC84-41CE-A23B-A3F59240C114}" type="pres">
      <dgm:prSet presAssocID="{6EE6A75F-F702-4120-8BAB-F41D123FBA43}" presName="parTrans" presStyleLbl="sibTrans2D1" presStyleIdx="3" presStyleCnt="9"/>
      <dgm:spPr/>
      <dgm:t>
        <a:bodyPr/>
        <a:lstStyle/>
        <a:p>
          <a:pPr latinLnBrk="1"/>
          <a:endParaRPr lang="ko-KR" altLang="en-US"/>
        </a:p>
      </dgm:t>
    </dgm:pt>
    <dgm:pt modelId="{DA96A2E1-2889-42ED-BFAF-AD294A133989}" type="pres">
      <dgm:prSet presAssocID="{6EE6A75F-F702-4120-8BAB-F41D123FBA43}" presName="connectorText" presStyleLbl="sibTrans2D1" presStyleIdx="3" presStyleCnt="9"/>
      <dgm:spPr/>
      <dgm:t>
        <a:bodyPr/>
        <a:lstStyle/>
        <a:p>
          <a:pPr latinLnBrk="1"/>
          <a:endParaRPr lang="ko-KR" altLang="en-US"/>
        </a:p>
      </dgm:t>
    </dgm:pt>
    <dgm:pt modelId="{AEA63DA9-1415-4EBD-9AB3-802F3D936669}" type="pres">
      <dgm:prSet presAssocID="{00986EC5-588D-46FA-90BF-870D63009416}" presName="node" presStyleLbl="node1" presStyleIdx="3" presStyleCnt="9">
        <dgm:presLayoutVars>
          <dgm:bulletEnabled val="1"/>
        </dgm:presLayoutVars>
      </dgm:prSet>
      <dgm:spPr/>
      <dgm:t>
        <a:bodyPr/>
        <a:lstStyle/>
        <a:p>
          <a:pPr latinLnBrk="1"/>
          <a:endParaRPr lang="ko-KR" altLang="en-US"/>
        </a:p>
      </dgm:t>
    </dgm:pt>
    <dgm:pt modelId="{6E53436E-69AA-4C6E-80FA-BD5D4B45AF36}" type="pres">
      <dgm:prSet presAssocID="{5636BD62-2BC5-4416-97C6-48C645460E73}" presName="parTrans" presStyleLbl="sibTrans2D1" presStyleIdx="4" presStyleCnt="9"/>
      <dgm:spPr/>
      <dgm:t>
        <a:bodyPr/>
        <a:lstStyle/>
        <a:p>
          <a:pPr latinLnBrk="1"/>
          <a:endParaRPr lang="ko-KR" altLang="en-US"/>
        </a:p>
      </dgm:t>
    </dgm:pt>
    <dgm:pt modelId="{B193AAFA-5BAC-49C4-BF68-BB656ABA2C1A}" type="pres">
      <dgm:prSet presAssocID="{5636BD62-2BC5-4416-97C6-48C645460E73}" presName="connectorText" presStyleLbl="sibTrans2D1" presStyleIdx="4" presStyleCnt="9"/>
      <dgm:spPr/>
      <dgm:t>
        <a:bodyPr/>
        <a:lstStyle/>
        <a:p>
          <a:pPr latinLnBrk="1"/>
          <a:endParaRPr lang="ko-KR" altLang="en-US"/>
        </a:p>
      </dgm:t>
    </dgm:pt>
    <dgm:pt modelId="{209D11F3-772D-4100-BA99-5E28FC5E1EEE}" type="pres">
      <dgm:prSet presAssocID="{EAB46F5A-2163-468B-AEEC-26914B4A1ED6}" presName="node" presStyleLbl="node1" presStyleIdx="4" presStyleCnt="9">
        <dgm:presLayoutVars>
          <dgm:bulletEnabled val="1"/>
        </dgm:presLayoutVars>
      </dgm:prSet>
      <dgm:spPr/>
      <dgm:t>
        <a:bodyPr/>
        <a:lstStyle/>
        <a:p>
          <a:pPr latinLnBrk="1"/>
          <a:endParaRPr lang="ko-KR" altLang="en-US"/>
        </a:p>
      </dgm:t>
    </dgm:pt>
    <dgm:pt modelId="{6516FC45-A76C-4609-8EB1-EAAB32041A37}" type="pres">
      <dgm:prSet presAssocID="{DFB912D4-1BA7-4789-B9A4-60C6CF519D46}" presName="parTrans" presStyleLbl="sibTrans2D1" presStyleIdx="5" presStyleCnt="9"/>
      <dgm:spPr/>
      <dgm:t>
        <a:bodyPr/>
        <a:lstStyle/>
        <a:p>
          <a:pPr latinLnBrk="1"/>
          <a:endParaRPr lang="ko-KR" altLang="en-US"/>
        </a:p>
      </dgm:t>
    </dgm:pt>
    <dgm:pt modelId="{C63BA26F-B327-4628-99B5-84D8574978F5}" type="pres">
      <dgm:prSet presAssocID="{DFB912D4-1BA7-4789-B9A4-60C6CF519D46}" presName="connectorText" presStyleLbl="sibTrans2D1" presStyleIdx="5" presStyleCnt="9"/>
      <dgm:spPr/>
      <dgm:t>
        <a:bodyPr/>
        <a:lstStyle/>
        <a:p>
          <a:pPr latinLnBrk="1"/>
          <a:endParaRPr lang="ko-KR" altLang="en-US"/>
        </a:p>
      </dgm:t>
    </dgm:pt>
    <dgm:pt modelId="{69F0615A-D224-4AD1-BBB4-9944A63857DA}" type="pres">
      <dgm:prSet presAssocID="{C6936ED1-D0BC-46E6-B6A2-22E098301D43}" presName="node" presStyleLbl="node1" presStyleIdx="5" presStyleCnt="9">
        <dgm:presLayoutVars>
          <dgm:bulletEnabled val="1"/>
        </dgm:presLayoutVars>
      </dgm:prSet>
      <dgm:spPr/>
      <dgm:t>
        <a:bodyPr/>
        <a:lstStyle/>
        <a:p>
          <a:pPr latinLnBrk="1"/>
          <a:endParaRPr lang="ko-KR" altLang="en-US"/>
        </a:p>
      </dgm:t>
    </dgm:pt>
    <dgm:pt modelId="{FF8A78C8-2FE2-4B08-AF49-972029E7F6B1}" type="pres">
      <dgm:prSet presAssocID="{F885E07C-13F6-4DC4-973F-69104CA322D2}" presName="parTrans" presStyleLbl="sibTrans2D1" presStyleIdx="6" presStyleCnt="9"/>
      <dgm:spPr/>
      <dgm:t>
        <a:bodyPr/>
        <a:lstStyle/>
        <a:p>
          <a:pPr latinLnBrk="1"/>
          <a:endParaRPr lang="ko-KR" altLang="en-US"/>
        </a:p>
      </dgm:t>
    </dgm:pt>
    <dgm:pt modelId="{F5A0EAE3-2D35-4284-8808-9DF69E8887B0}" type="pres">
      <dgm:prSet presAssocID="{F885E07C-13F6-4DC4-973F-69104CA322D2}" presName="connectorText" presStyleLbl="sibTrans2D1" presStyleIdx="6" presStyleCnt="9"/>
      <dgm:spPr/>
      <dgm:t>
        <a:bodyPr/>
        <a:lstStyle/>
        <a:p>
          <a:pPr latinLnBrk="1"/>
          <a:endParaRPr lang="ko-KR" altLang="en-US"/>
        </a:p>
      </dgm:t>
    </dgm:pt>
    <dgm:pt modelId="{D1351AC0-EC7F-497F-B5B3-B33147E1EAEC}" type="pres">
      <dgm:prSet presAssocID="{CF87387D-EE0E-4E9A-8C71-053D0E95C4DE}" presName="node" presStyleLbl="node1" presStyleIdx="6" presStyleCnt="9">
        <dgm:presLayoutVars>
          <dgm:bulletEnabled val="1"/>
        </dgm:presLayoutVars>
      </dgm:prSet>
      <dgm:spPr/>
      <dgm:t>
        <a:bodyPr/>
        <a:lstStyle/>
        <a:p>
          <a:pPr latinLnBrk="1"/>
          <a:endParaRPr lang="ko-KR" altLang="en-US"/>
        </a:p>
      </dgm:t>
    </dgm:pt>
    <dgm:pt modelId="{BDA6E8D0-6E5B-4970-8252-9E0337C00901}" type="pres">
      <dgm:prSet presAssocID="{382C687D-9E93-41B6-B7E4-702A3C246F06}" presName="parTrans" presStyleLbl="sibTrans2D1" presStyleIdx="7" presStyleCnt="9"/>
      <dgm:spPr/>
      <dgm:t>
        <a:bodyPr/>
        <a:lstStyle/>
        <a:p>
          <a:pPr latinLnBrk="1"/>
          <a:endParaRPr lang="ko-KR" altLang="en-US"/>
        </a:p>
      </dgm:t>
    </dgm:pt>
    <dgm:pt modelId="{74F8FB90-0524-45FE-92B9-2FB43DDA8E8B}" type="pres">
      <dgm:prSet presAssocID="{382C687D-9E93-41B6-B7E4-702A3C246F06}" presName="connectorText" presStyleLbl="sibTrans2D1" presStyleIdx="7" presStyleCnt="9"/>
      <dgm:spPr/>
      <dgm:t>
        <a:bodyPr/>
        <a:lstStyle/>
        <a:p>
          <a:pPr latinLnBrk="1"/>
          <a:endParaRPr lang="ko-KR" altLang="en-US"/>
        </a:p>
      </dgm:t>
    </dgm:pt>
    <dgm:pt modelId="{48C2EF3A-22CA-4F35-95EC-60379EAAFB40}" type="pres">
      <dgm:prSet presAssocID="{50C21D60-DA4E-4CFF-BE72-FD33BFBE4279}" presName="node" presStyleLbl="node1" presStyleIdx="7" presStyleCnt="9">
        <dgm:presLayoutVars>
          <dgm:bulletEnabled val="1"/>
        </dgm:presLayoutVars>
      </dgm:prSet>
      <dgm:spPr/>
      <dgm:t>
        <a:bodyPr/>
        <a:lstStyle/>
        <a:p>
          <a:pPr latinLnBrk="1"/>
          <a:endParaRPr lang="ko-KR" altLang="en-US"/>
        </a:p>
      </dgm:t>
    </dgm:pt>
    <dgm:pt modelId="{4A4A8233-AA5B-4885-B708-B98CBD51B840}" type="pres">
      <dgm:prSet presAssocID="{F874C48C-1DEE-4C83-A825-10EC720084E5}" presName="parTrans" presStyleLbl="sibTrans2D1" presStyleIdx="8" presStyleCnt="9"/>
      <dgm:spPr/>
      <dgm:t>
        <a:bodyPr/>
        <a:lstStyle/>
        <a:p>
          <a:pPr latinLnBrk="1"/>
          <a:endParaRPr lang="ko-KR" altLang="en-US"/>
        </a:p>
      </dgm:t>
    </dgm:pt>
    <dgm:pt modelId="{E89EA789-A02D-4E6B-984E-B7A1445F980C}" type="pres">
      <dgm:prSet presAssocID="{F874C48C-1DEE-4C83-A825-10EC720084E5}" presName="connectorText" presStyleLbl="sibTrans2D1" presStyleIdx="8" presStyleCnt="9"/>
      <dgm:spPr/>
      <dgm:t>
        <a:bodyPr/>
        <a:lstStyle/>
        <a:p>
          <a:pPr latinLnBrk="1"/>
          <a:endParaRPr lang="ko-KR" altLang="en-US"/>
        </a:p>
      </dgm:t>
    </dgm:pt>
    <dgm:pt modelId="{A6BCADC4-05E0-42D2-BE21-5C9C2AE2733C}" type="pres">
      <dgm:prSet presAssocID="{CB14A21B-1B5C-4436-ADF8-C3102E96B68C}" presName="node" presStyleLbl="node1" presStyleIdx="8" presStyleCnt="9">
        <dgm:presLayoutVars>
          <dgm:bulletEnabled val="1"/>
        </dgm:presLayoutVars>
      </dgm:prSet>
      <dgm:spPr/>
      <dgm:t>
        <a:bodyPr/>
        <a:lstStyle/>
        <a:p>
          <a:pPr latinLnBrk="1"/>
          <a:endParaRPr lang="ko-KR" altLang="en-US"/>
        </a:p>
      </dgm:t>
    </dgm:pt>
  </dgm:ptLst>
  <dgm:cxnLst>
    <dgm:cxn modelId="{390AC8B6-3A27-4D78-96E7-F018B210A3A4}" type="presOf" srcId="{382C687D-9E93-41B6-B7E4-702A3C246F06}" destId="{74F8FB90-0524-45FE-92B9-2FB43DDA8E8B}" srcOrd="1" destOrd="0" presId="urn:microsoft.com/office/officeart/2005/8/layout/radial5"/>
    <dgm:cxn modelId="{31282D06-2AD6-475B-AFB6-896E2386F627}" srcId="{9BB1329B-440B-49C6-AC97-EDC971BF6EE9}" destId="{EAB46F5A-2163-468B-AEEC-26914B4A1ED6}" srcOrd="4" destOrd="0" parTransId="{5636BD62-2BC5-4416-97C6-48C645460E73}" sibTransId="{CA219055-FDF1-4B3C-B35E-ED478CB822A1}"/>
    <dgm:cxn modelId="{F45F6545-FE05-4C35-AFAF-59F80A994CEB}" srcId="{9BB1329B-440B-49C6-AC97-EDC971BF6EE9}" destId="{00986EC5-588D-46FA-90BF-870D63009416}" srcOrd="3" destOrd="0" parTransId="{6EE6A75F-F702-4120-8BAB-F41D123FBA43}" sibTransId="{2066D897-67FC-4EB2-82E6-3D5D537E6260}"/>
    <dgm:cxn modelId="{B7AC8BA7-56C8-41F8-AEA5-BC4ADF96ADFE}" srcId="{9BB1329B-440B-49C6-AC97-EDC971BF6EE9}" destId="{CB14A21B-1B5C-4436-ADF8-C3102E96B68C}" srcOrd="8" destOrd="0" parTransId="{F874C48C-1DEE-4C83-A825-10EC720084E5}" sibTransId="{0F15E99F-FC8A-45B2-A1B6-0EEBD3313796}"/>
    <dgm:cxn modelId="{0EC3E9C3-2A39-409A-8A58-09FF5D7912DE}" type="presOf" srcId="{1CA1FF2B-0956-4FEB-863E-228A1A9B720D}" destId="{9AA44056-DE39-4621-8893-713E28BE842A}" srcOrd="0" destOrd="0" presId="urn:microsoft.com/office/officeart/2005/8/layout/radial5"/>
    <dgm:cxn modelId="{FA8C9809-32ED-46FD-BDE9-207E7A943711}" type="presOf" srcId="{6EE6A75F-F702-4120-8BAB-F41D123FBA43}" destId="{DA96A2E1-2889-42ED-BFAF-AD294A133989}" srcOrd="1" destOrd="0" presId="urn:microsoft.com/office/officeart/2005/8/layout/radial5"/>
    <dgm:cxn modelId="{E65ED90D-97B4-4231-A396-62DC3C5D2BDA}" type="presOf" srcId="{86329D48-F12D-48A9-9FEE-91B9A1349339}" destId="{02B78FE0-04CB-4A22-8B69-FCCCB78057FD}" srcOrd="0" destOrd="0" presId="urn:microsoft.com/office/officeart/2005/8/layout/radial5"/>
    <dgm:cxn modelId="{E6022459-C235-4646-88B3-F3E1E48AC6DA}" type="presOf" srcId="{5636BD62-2BC5-4416-97C6-48C645460E73}" destId="{6E53436E-69AA-4C6E-80FA-BD5D4B45AF36}" srcOrd="0" destOrd="0" presId="urn:microsoft.com/office/officeart/2005/8/layout/radial5"/>
    <dgm:cxn modelId="{57D65EA5-FB9C-474C-8C8C-F445A9B3CB26}" type="presOf" srcId="{EAB46F5A-2163-468B-AEEC-26914B4A1ED6}" destId="{209D11F3-772D-4100-BA99-5E28FC5E1EEE}" srcOrd="0" destOrd="0" presId="urn:microsoft.com/office/officeart/2005/8/layout/radial5"/>
    <dgm:cxn modelId="{98D33960-7BA2-433C-BD05-7AA919D02FC8}" type="presOf" srcId="{382C687D-9E93-41B6-B7E4-702A3C246F06}" destId="{BDA6E8D0-6E5B-4970-8252-9E0337C00901}" srcOrd="0" destOrd="0" presId="urn:microsoft.com/office/officeart/2005/8/layout/radial5"/>
    <dgm:cxn modelId="{DBEB7F2F-AC37-4C19-ADE0-0E917D140BCA}" type="presOf" srcId="{F874C48C-1DEE-4C83-A825-10EC720084E5}" destId="{E89EA789-A02D-4E6B-984E-B7A1445F980C}" srcOrd="1" destOrd="0" presId="urn:microsoft.com/office/officeart/2005/8/layout/radial5"/>
    <dgm:cxn modelId="{3FB23EF3-9C79-4E18-AA6E-0392909EB7F9}" type="presOf" srcId="{2FB0118E-0BD6-4C73-842D-E193ED413D1A}" destId="{C44632E2-2765-4CA0-9103-46F73CF5BC9B}" srcOrd="0" destOrd="0" presId="urn:microsoft.com/office/officeart/2005/8/layout/radial5"/>
    <dgm:cxn modelId="{41AE8C9D-BD8F-425E-9BB7-4D9A9D51303C}" type="presOf" srcId="{03D891BD-44AF-470E-9223-E49B7E739C1F}" destId="{9EE8AAB4-A9F6-4128-B422-84CBE08F22DC}" srcOrd="0" destOrd="0" presId="urn:microsoft.com/office/officeart/2005/8/layout/radial5"/>
    <dgm:cxn modelId="{43B203A3-9C5E-4D57-B81C-54A7A9D2C67C}" type="presOf" srcId="{5636BD62-2BC5-4416-97C6-48C645460E73}" destId="{B193AAFA-5BAC-49C4-BF68-BB656ABA2C1A}" srcOrd="1" destOrd="0" presId="urn:microsoft.com/office/officeart/2005/8/layout/radial5"/>
    <dgm:cxn modelId="{682C1938-C51D-44A7-99A2-50D5B8D0B754}" type="presOf" srcId="{86329D48-F12D-48A9-9FEE-91B9A1349339}" destId="{0E90F605-8088-40EC-B0F6-97A6857CCE40}" srcOrd="1" destOrd="0" presId="urn:microsoft.com/office/officeart/2005/8/layout/radial5"/>
    <dgm:cxn modelId="{56A0D78C-FAE0-4F82-AC82-8279237ABD31}" type="presOf" srcId="{CF87387D-EE0E-4E9A-8C71-053D0E95C4DE}" destId="{D1351AC0-EC7F-497F-B5B3-B33147E1EAEC}" srcOrd="0" destOrd="0" presId="urn:microsoft.com/office/officeart/2005/8/layout/radial5"/>
    <dgm:cxn modelId="{5D2380A9-9F2A-46D3-90C4-7EA4F04A6469}" type="presOf" srcId="{1CA1FF2B-0956-4FEB-863E-228A1A9B720D}" destId="{A932B03C-3A25-467F-9027-29F8FEE8750D}" srcOrd="1" destOrd="0" presId="urn:microsoft.com/office/officeart/2005/8/layout/radial5"/>
    <dgm:cxn modelId="{292A6D78-7691-45BC-9A0F-9E4601B6638C}" srcId="{9BB1329B-440B-49C6-AC97-EDC971BF6EE9}" destId="{C6936ED1-D0BC-46E6-B6A2-22E098301D43}" srcOrd="5" destOrd="0" parTransId="{DFB912D4-1BA7-4789-B9A4-60C6CF519D46}" sibTransId="{CDF81B41-89F6-4B5B-B701-4659F2C8AE99}"/>
    <dgm:cxn modelId="{133240E5-5062-49DD-9116-BF60DF5245AB}" type="presOf" srcId="{6EE6A75F-F702-4120-8BAB-F41D123FBA43}" destId="{535E682B-FC84-41CE-A23B-A3F59240C114}" srcOrd="0" destOrd="0" presId="urn:microsoft.com/office/officeart/2005/8/layout/radial5"/>
    <dgm:cxn modelId="{9DB63D47-2AEB-43E6-B377-C350D1F88F24}" type="presOf" srcId="{CB14A21B-1B5C-4436-ADF8-C3102E96B68C}" destId="{A6BCADC4-05E0-42D2-BE21-5C9C2AE2733C}" srcOrd="0" destOrd="0" presId="urn:microsoft.com/office/officeart/2005/8/layout/radial5"/>
    <dgm:cxn modelId="{AF590619-D902-4D79-BC2D-84C486AAAE64}" type="presOf" srcId="{DFB912D4-1BA7-4789-B9A4-60C6CF519D46}" destId="{6516FC45-A76C-4609-8EB1-EAAB32041A37}" srcOrd="0" destOrd="0" presId="urn:microsoft.com/office/officeart/2005/8/layout/radial5"/>
    <dgm:cxn modelId="{E98BD169-90CB-4809-BADB-3CCF552DE89F}" srcId="{9BB1329B-440B-49C6-AC97-EDC971BF6EE9}" destId="{E781FD28-9688-424D-902C-C99CCDED8C81}" srcOrd="0" destOrd="0" parTransId="{86329D48-F12D-48A9-9FEE-91B9A1349339}" sibTransId="{D1B84F80-47CC-40B6-A0A5-047D4CF63F17}"/>
    <dgm:cxn modelId="{12D6954D-AD56-4419-8DFB-D71CFE72D867}" type="presOf" srcId="{9BB1329B-440B-49C6-AC97-EDC971BF6EE9}" destId="{07245C77-942D-4C4F-BBE4-DE8C3801427F}" srcOrd="0" destOrd="0" presId="urn:microsoft.com/office/officeart/2005/8/layout/radial5"/>
    <dgm:cxn modelId="{57B5ACC4-8230-4121-B838-8FAF5773CEF1}" srcId="{7F800D9A-04A3-48AA-BD1A-C2014C837087}" destId="{9BB1329B-440B-49C6-AC97-EDC971BF6EE9}" srcOrd="0" destOrd="0" parTransId="{141219BD-C0A0-436A-82AA-06D1FF07149B}" sibTransId="{B80472E5-4AC8-42E3-8D1B-F8668C92C788}"/>
    <dgm:cxn modelId="{A5CAFC08-D9D7-4CD6-812B-DB79AAF38C0D}" type="presOf" srcId="{F885E07C-13F6-4DC4-973F-69104CA322D2}" destId="{FF8A78C8-2FE2-4B08-AF49-972029E7F6B1}" srcOrd="0" destOrd="0" presId="urn:microsoft.com/office/officeart/2005/8/layout/radial5"/>
    <dgm:cxn modelId="{3177E833-3666-486F-A0D2-3E925488C3A9}" type="presOf" srcId="{00986EC5-588D-46FA-90BF-870D63009416}" destId="{AEA63DA9-1415-4EBD-9AB3-802F3D936669}" srcOrd="0" destOrd="0" presId="urn:microsoft.com/office/officeart/2005/8/layout/radial5"/>
    <dgm:cxn modelId="{701EB593-3124-465C-B22D-F53B80F944DC}" type="presOf" srcId="{C6936ED1-D0BC-46E6-B6A2-22E098301D43}" destId="{69F0615A-D224-4AD1-BBB4-9944A63857DA}" srcOrd="0" destOrd="0" presId="urn:microsoft.com/office/officeart/2005/8/layout/radial5"/>
    <dgm:cxn modelId="{1140C051-2BC5-462D-9A0B-ACB01F5F8A36}" srcId="{9BB1329B-440B-49C6-AC97-EDC971BF6EE9}" destId="{CF87387D-EE0E-4E9A-8C71-053D0E95C4DE}" srcOrd="6" destOrd="0" parTransId="{F885E07C-13F6-4DC4-973F-69104CA322D2}" sibTransId="{5B95DE83-26FD-4DA6-8130-E0F7FBC6FEBE}"/>
    <dgm:cxn modelId="{5D1FB77B-855B-4406-9CC2-F411D73D438A}" srcId="{9BB1329B-440B-49C6-AC97-EDC971BF6EE9}" destId="{2FB0118E-0BD6-4C73-842D-E193ED413D1A}" srcOrd="2" destOrd="0" parTransId="{A01DB06B-F706-41EF-9C7F-76FF9430687E}" sibTransId="{94ED0E00-AE79-4601-9CF2-F8A368CF26ED}"/>
    <dgm:cxn modelId="{83292B15-6670-4116-B7CE-1A69A7689476}" type="presOf" srcId="{50C21D60-DA4E-4CFF-BE72-FD33BFBE4279}" destId="{48C2EF3A-22CA-4F35-95EC-60379EAAFB40}" srcOrd="0" destOrd="0" presId="urn:microsoft.com/office/officeart/2005/8/layout/radial5"/>
    <dgm:cxn modelId="{A829F023-F493-4F9D-8055-84695C6E119F}" type="presOf" srcId="{7F800D9A-04A3-48AA-BD1A-C2014C837087}" destId="{BA7EE754-6D99-45D1-9390-B9365E46AC90}" srcOrd="0" destOrd="0" presId="urn:microsoft.com/office/officeart/2005/8/layout/radial5"/>
    <dgm:cxn modelId="{E025E165-30CB-4AA5-A60C-ECD6C3649CD8}" type="presOf" srcId="{F874C48C-1DEE-4C83-A825-10EC720084E5}" destId="{4A4A8233-AA5B-4885-B708-B98CBD51B840}" srcOrd="0" destOrd="0" presId="urn:microsoft.com/office/officeart/2005/8/layout/radial5"/>
    <dgm:cxn modelId="{3634683C-F551-44DD-A2E6-CC6ACD040D07}" type="presOf" srcId="{A01DB06B-F706-41EF-9C7F-76FF9430687E}" destId="{A57DBE56-370C-4DE8-A554-02CFB8071D11}" srcOrd="0" destOrd="0" presId="urn:microsoft.com/office/officeart/2005/8/layout/radial5"/>
    <dgm:cxn modelId="{F189C9FB-0DB4-416F-B2E3-E9801C0AE738}" type="presOf" srcId="{E781FD28-9688-424D-902C-C99CCDED8C81}" destId="{81161DC3-40C2-4703-8511-ED232E3A205C}" srcOrd="0" destOrd="0" presId="urn:microsoft.com/office/officeart/2005/8/layout/radial5"/>
    <dgm:cxn modelId="{CCF14245-B829-4E88-A142-39FBB85F612D}" srcId="{9BB1329B-440B-49C6-AC97-EDC971BF6EE9}" destId="{03D891BD-44AF-470E-9223-E49B7E739C1F}" srcOrd="1" destOrd="0" parTransId="{1CA1FF2B-0956-4FEB-863E-228A1A9B720D}" sibTransId="{C552FAF5-1808-46DB-BFDC-9CA40D7E7282}"/>
    <dgm:cxn modelId="{C2B29F80-3C1F-4209-9787-661F08C45880}" srcId="{9BB1329B-440B-49C6-AC97-EDC971BF6EE9}" destId="{50C21D60-DA4E-4CFF-BE72-FD33BFBE4279}" srcOrd="7" destOrd="0" parTransId="{382C687D-9E93-41B6-B7E4-702A3C246F06}" sibTransId="{8E245FC1-40B6-4DFC-B6E0-CC0CF51746AB}"/>
    <dgm:cxn modelId="{5CC07048-98B0-4690-B7B3-68DAF3B32D77}" type="presOf" srcId="{F885E07C-13F6-4DC4-973F-69104CA322D2}" destId="{F5A0EAE3-2D35-4284-8808-9DF69E8887B0}" srcOrd="1" destOrd="0" presId="urn:microsoft.com/office/officeart/2005/8/layout/radial5"/>
    <dgm:cxn modelId="{5C1A17E8-5426-4380-B775-D6AA3E3C3D2E}" type="presOf" srcId="{DFB912D4-1BA7-4789-B9A4-60C6CF519D46}" destId="{C63BA26F-B327-4628-99B5-84D8574978F5}" srcOrd="1" destOrd="0" presId="urn:microsoft.com/office/officeart/2005/8/layout/radial5"/>
    <dgm:cxn modelId="{82A2DBA4-C1C1-451C-8524-7937D0DC415C}" type="presOf" srcId="{A01DB06B-F706-41EF-9C7F-76FF9430687E}" destId="{EECC415E-DB61-4E7D-A8E9-2EAF81076E7B}" srcOrd="1" destOrd="0" presId="urn:microsoft.com/office/officeart/2005/8/layout/radial5"/>
    <dgm:cxn modelId="{5AE2088B-DB4B-47B8-8F24-462669A028FA}" type="presParOf" srcId="{BA7EE754-6D99-45D1-9390-B9365E46AC90}" destId="{07245C77-942D-4C4F-BBE4-DE8C3801427F}" srcOrd="0" destOrd="0" presId="urn:microsoft.com/office/officeart/2005/8/layout/radial5"/>
    <dgm:cxn modelId="{1C81B79C-7554-4CB9-919C-CA6C71F3731A}" type="presParOf" srcId="{BA7EE754-6D99-45D1-9390-B9365E46AC90}" destId="{02B78FE0-04CB-4A22-8B69-FCCCB78057FD}" srcOrd="1" destOrd="0" presId="urn:microsoft.com/office/officeart/2005/8/layout/radial5"/>
    <dgm:cxn modelId="{F28867B6-98A3-44B8-B28B-AC4B62905CF7}" type="presParOf" srcId="{02B78FE0-04CB-4A22-8B69-FCCCB78057FD}" destId="{0E90F605-8088-40EC-B0F6-97A6857CCE40}" srcOrd="0" destOrd="0" presId="urn:microsoft.com/office/officeart/2005/8/layout/radial5"/>
    <dgm:cxn modelId="{FE015A49-B31E-4544-B0D4-7CBD34ABAA74}" type="presParOf" srcId="{BA7EE754-6D99-45D1-9390-B9365E46AC90}" destId="{81161DC3-40C2-4703-8511-ED232E3A205C}" srcOrd="2" destOrd="0" presId="urn:microsoft.com/office/officeart/2005/8/layout/radial5"/>
    <dgm:cxn modelId="{6EA550CD-A6E2-428F-8261-E576DCEA990D}" type="presParOf" srcId="{BA7EE754-6D99-45D1-9390-B9365E46AC90}" destId="{9AA44056-DE39-4621-8893-713E28BE842A}" srcOrd="3" destOrd="0" presId="urn:microsoft.com/office/officeart/2005/8/layout/radial5"/>
    <dgm:cxn modelId="{5E076F71-19B5-46AA-89C9-AF395462B462}" type="presParOf" srcId="{9AA44056-DE39-4621-8893-713E28BE842A}" destId="{A932B03C-3A25-467F-9027-29F8FEE8750D}" srcOrd="0" destOrd="0" presId="urn:microsoft.com/office/officeart/2005/8/layout/radial5"/>
    <dgm:cxn modelId="{9BDED94D-7E2D-41D7-B783-6902ACAEE1E4}" type="presParOf" srcId="{BA7EE754-6D99-45D1-9390-B9365E46AC90}" destId="{9EE8AAB4-A9F6-4128-B422-84CBE08F22DC}" srcOrd="4" destOrd="0" presId="urn:microsoft.com/office/officeart/2005/8/layout/radial5"/>
    <dgm:cxn modelId="{C1E20406-D23D-44DA-B6B7-292BCCE2AB8D}" type="presParOf" srcId="{BA7EE754-6D99-45D1-9390-B9365E46AC90}" destId="{A57DBE56-370C-4DE8-A554-02CFB8071D11}" srcOrd="5" destOrd="0" presId="urn:microsoft.com/office/officeart/2005/8/layout/radial5"/>
    <dgm:cxn modelId="{C485DC80-C7CB-4DDF-8AB9-25A838C3E8D4}" type="presParOf" srcId="{A57DBE56-370C-4DE8-A554-02CFB8071D11}" destId="{EECC415E-DB61-4E7D-A8E9-2EAF81076E7B}" srcOrd="0" destOrd="0" presId="urn:microsoft.com/office/officeart/2005/8/layout/radial5"/>
    <dgm:cxn modelId="{7CF3F51F-E10C-469F-AA27-4345A80BBD78}" type="presParOf" srcId="{BA7EE754-6D99-45D1-9390-B9365E46AC90}" destId="{C44632E2-2765-4CA0-9103-46F73CF5BC9B}" srcOrd="6" destOrd="0" presId="urn:microsoft.com/office/officeart/2005/8/layout/radial5"/>
    <dgm:cxn modelId="{28C633F4-584B-4342-874A-4D28E89541D5}" type="presParOf" srcId="{BA7EE754-6D99-45D1-9390-B9365E46AC90}" destId="{535E682B-FC84-41CE-A23B-A3F59240C114}" srcOrd="7" destOrd="0" presId="urn:microsoft.com/office/officeart/2005/8/layout/radial5"/>
    <dgm:cxn modelId="{C36A320B-26C6-41A2-B34E-DA9C9406F469}" type="presParOf" srcId="{535E682B-FC84-41CE-A23B-A3F59240C114}" destId="{DA96A2E1-2889-42ED-BFAF-AD294A133989}" srcOrd="0" destOrd="0" presId="urn:microsoft.com/office/officeart/2005/8/layout/radial5"/>
    <dgm:cxn modelId="{58EF00CB-33AF-4EBB-86A7-593496EA2DBF}" type="presParOf" srcId="{BA7EE754-6D99-45D1-9390-B9365E46AC90}" destId="{AEA63DA9-1415-4EBD-9AB3-802F3D936669}" srcOrd="8" destOrd="0" presId="urn:microsoft.com/office/officeart/2005/8/layout/radial5"/>
    <dgm:cxn modelId="{D2ACE76F-40D8-4A97-AF2F-2B66180896D8}" type="presParOf" srcId="{BA7EE754-6D99-45D1-9390-B9365E46AC90}" destId="{6E53436E-69AA-4C6E-80FA-BD5D4B45AF36}" srcOrd="9" destOrd="0" presId="urn:microsoft.com/office/officeart/2005/8/layout/radial5"/>
    <dgm:cxn modelId="{0852A31A-5A46-43FD-8E27-E1CE856CF9F7}" type="presParOf" srcId="{6E53436E-69AA-4C6E-80FA-BD5D4B45AF36}" destId="{B193AAFA-5BAC-49C4-BF68-BB656ABA2C1A}" srcOrd="0" destOrd="0" presId="urn:microsoft.com/office/officeart/2005/8/layout/radial5"/>
    <dgm:cxn modelId="{64E052FB-623F-4C87-B304-2E0C07432674}" type="presParOf" srcId="{BA7EE754-6D99-45D1-9390-B9365E46AC90}" destId="{209D11F3-772D-4100-BA99-5E28FC5E1EEE}" srcOrd="10" destOrd="0" presId="urn:microsoft.com/office/officeart/2005/8/layout/radial5"/>
    <dgm:cxn modelId="{1D7233CF-1CDA-4F2B-BEBD-A553E7D5F0E1}" type="presParOf" srcId="{BA7EE754-6D99-45D1-9390-B9365E46AC90}" destId="{6516FC45-A76C-4609-8EB1-EAAB32041A37}" srcOrd="11" destOrd="0" presId="urn:microsoft.com/office/officeart/2005/8/layout/radial5"/>
    <dgm:cxn modelId="{68C4FC8C-D0EA-47F6-8B3C-EC919E346059}" type="presParOf" srcId="{6516FC45-A76C-4609-8EB1-EAAB32041A37}" destId="{C63BA26F-B327-4628-99B5-84D8574978F5}" srcOrd="0" destOrd="0" presId="urn:microsoft.com/office/officeart/2005/8/layout/radial5"/>
    <dgm:cxn modelId="{53C534CE-DBC4-443C-9DB5-4FF7B818C92E}" type="presParOf" srcId="{BA7EE754-6D99-45D1-9390-B9365E46AC90}" destId="{69F0615A-D224-4AD1-BBB4-9944A63857DA}" srcOrd="12" destOrd="0" presId="urn:microsoft.com/office/officeart/2005/8/layout/radial5"/>
    <dgm:cxn modelId="{B543E6F9-38B5-436D-8EB1-9EA469933869}" type="presParOf" srcId="{BA7EE754-6D99-45D1-9390-B9365E46AC90}" destId="{FF8A78C8-2FE2-4B08-AF49-972029E7F6B1}" srcOrd="13" destOrd="0" presId="urn:microsoft.com/office/officeart/2005/8/layout/radial5"/>
    <dgm:cxn modelId="{317B3271-D941-40F9-8493-7F276D16066F}" type="presParOf" srcId="{FF8A78C8-2FE2-4B08-AF49-972029E7F6B1}" destId="{F5A0EAE3-2D35-4284-8808-9DF69E8887B0}" srcOrd="0" destOrd="0" presId="urn:microsoft.com/office/officeart/2005/8/layout/radial5"/>
    <dgm:cxn modelId="{E2FDEBD5-453E-4403-9732-5F1CAA0D4F08}" type="presParOf" srcId="{BA7EE754-6D99-45D1-9390-B9365E46AC90}" destId="{D1351AC0-EC7F-497F-B5B3-B33147E1EAEC}" srcOrd="14" destOrd="0" presId="urn:microsoft.com/office/officeart/2005/8/layout/radial5"/>
    <dgm:cxn modelId="{866966AB-3913-4A0B-8C67-DBEE66CA19D0}" type="presParOf" srcId="{BA7EE754-6D99-45D1-9390-B9365E46AC90}" destId="{BDA6E8D0-6E5B-4970-8252-9E0337C00901}" srcOrd="15" destOrd="0" presId="urn:microsoft.com/office/officeart/2005/8/layout/radial5"/>
    <dgm:cxn modelId="{DA559AD4-F121-45EF-B4F5-5A428BAC030C}" type="presParOf" srcId="{BDA6E8D0-6E5B-4970-8252-9E0337C00901}" destId="{74F8FB90-0524-45FE-92B9-2FB43DDA8E8B}" srcOrd="0" destOrd="0" presId="urn:microsoft.com/office/officeart/2005/8/layout/radial5"/>
    <dgm:cxn modelId="{0CE00302-B419-480F-A8E4-80D36353F456}" type="presParOf" srcId="{BA7EE754-6D99-45D1-9390-B9365E46AC90}" destId="{48C2EF3A-22CA-4F35-95EC-60379EAAFB40}" srcOrd="16" destOrd="0" presId="urn:microsoft.com/office/officeart/2005/8/layout/radial5"/>
    <dgm:cxn modelId="{6456663C-45F9-4243-9009-82EC6EC44996}" type="presParOf" srcId="{BA7EE754-6D99-45D1-9390-B9365E46AC90}" destId="{4A4A8233-AA5B-4885-B708-B98CBD51B840}" srcOrd="17" destOrd="0" presId="urn:microsoft.com/office/officeart/2005/8/layout/radial5"/>
    <dgm:cxn modelId="{6128A061-86A3-4F68-9070-D7A9072ECE25}" type="presParOf" srcId="{4A4A8233-AA5B-4885-B708-B98CBD51B840}" destId="{E89EA789-A02D-4E6B-984E-B7A1445F980C}" srcOrd="0" destOrd="0" presId="urn:microsoft.com/office/officeart/2005/8/layout/radial5"/>
    <dgm:cxn modelId="{3FB72676-EDDA-4D0B-BB25-94EF3E6D194B}" type="presParOf" srcId="{BA7EE754-6D99-45D1-9390-B9365E46AC90}" destId="{A6BCADC4-05E0-42D2-BE21-5C9C2AE2733C}" srcOrd="18" destOrd="0" presId="urn:microsoft.com/office/officeart/2005/8/layout/radial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0" hangingPunct="1">
              <a:defRPr kumimoji="0" sz="1200">
                <a:latin typeface="Arial" charset="0"/>
                <a:ea typeface="굴림" pitchFamily="50" charset="-127"/>
              </a:defRPr>
            </a:lvl1pPr>
          </a:lstStyle>
          <a:p>
            <a:pPr>
              <a:defRPr/>
            </a:pPr>
            <a:endParaRPr lang="en-US" altLang="ko-KR"/>
          </a:p>
        </p:txBody>
      </p:sp>
      <p:sp>
        <p:nvSpPr>
          <p:cNvPr id="7751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defRPr kumimoji="0" sz="1200">
                <a:latin typeface="Arial" charset="0"/>
                <a:ea typeface="굴림" pitchFamily="50" charset="-127"/>
              </a:defRPr>
            </a:lvl1pPr>
          </a:lstStyle>
          <a:p>
            <a:pPr>
              <a:defRPr/>
            </a:pPr>
            <a:endParaRPr lang="en-US" altLang="ko-KR"/>
          </a:p>
        </p:txBody>
      </p:sp>
      <p:sp>
        <p:nvSpPr>
          <p:cNvPr id="77517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latinLnBrk="0" hangingPunct="1">
              <a:defRPr kumimoji="0" sz="1200">
                <a:latin typeface="Arial" charset="0"/>
                <a:ea typeface="굴림" pitchFamily="50" charset="-127"/>
              </a:defRPr>
            </a:lvl1pPr>
          </a:lstStyle>
          <a:p>
            <a:pPr>
              <a:defRPr/>
            </a:pPr>
            <a:endParaRPr lang="en-US" altLang="ko-KR"/>
          </a:p>
        </p:txBody>
      </p:sp>
      <p:sp>
        <p:nvSpPr>
          <p:cNvPr id="77517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latinLnBrk="0" hangingPunct="1">
              <a:defRPr kumimoji="0" sz="1200">
                <a:latin typeface="Arial" charset="0"/>
                <a:ea typeface="굴림" pitchFamily="50" charset="-127"/>
              </a:defRPr>
            </a:lvl1pPr>
          </a:lstStyle>
          <a:p>
            <a:pPr>
              <a:defRPr/>
            </a:pPr>
            <a:fld id="{0B1E5142-2E7A-4AEF-984A-74CEF3EA3A36}"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0" hangingPunct="1">
              <a:defRPr kumimoji="0" sz="1200">
                <a:latin typeface="Arial" charset="0"/>
                <a:ea typeface="굴림" pitchFamily="50" charset="-127"/>
              </a:defRPr>
            </a:lvl1pPr>
          </a:lstStyle>
          <a:p>
            <a:pPr>
              <a:defRPr/>
            </a:pPr>
            <a:endParaRPr lang="en-US" altLang="ko-KR"/>
          </a:p>
        </p:txBody>
      </p:sp>
      <p:sp>
        <p:nvSpPr>
          <p:cNvPr id="972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defRPr kumimoji="0" sz="1200">
                <a:latin typeface="Arial" charset="0"/>
                <a:ea typeface="굴림" pitchFamily="50" charset="-127"/>
              </a:defRPr>
            </a:lvl1pPr>
          </a:lstStyle>
          <a:p>
            <a:pPr>
              <a:defRPr/>
            </a:pPr>
            <a:endParaRPr lang="en-US" altLang="ko-KR"/>
          </a:p>
        </p:txBody>
      </p:sp>
      <p:sp>
        <p:nvSpPr>
          <p:cNvPr id="5632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9728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latinLnBrk="0" hangingPunct="1">
              <a:defRPr kumimoji="0" sz="1200">
                <a:latin typeface="Arial" charset="0"/>
                <a:ea typeface="굴림" pitchFamily="50" charset="-127"/>
              </a:defRPr>
            </a:lvl1pPr>
          </a:lstStyle>
          <a:p>
            <a:pPr>
              <a:defRPr/>
            </a:pPr>
            <a:endParaRPr lang="en-US" altLang="ko-KR"/>
          </a:p>
        </p:txBody>
      </p:sp>
      <p:sp>
        <p:nvSpPr>
          <p:cNvPr id="9728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latinLnBrk="0" hangingPunct="1">
              <a:defRPr kumimoji="0" sz="1200">
                <a:latin typeface="Arial" charset="0"/>
                <a:ea typeface="굴림" pitchFamily="50" charset="-127"/>
              </a:defRPr>
            </a:lvl1pPr>
          </a:lstStyle>
          <a:p>
            <a:pPr>
              <a:defRPr/>
            </a:pPr>
            <a:fld id="{0E1612AD-3559-4CCC-BF9D-7DCCD8581D64}"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6E4FB85-DD0E-481D-8DFD-1DA358DF753B}" type="slidenum">
              <a:rPr lang="ko-KR" altLang="en-US" smtClean="0"/>
              <a:pPr/>
              <a:t>14</a:t>
            </a:fld>
            <a:endParaRPr lang="en-US" altLang="ko-KR" smtClean="0"/>
          </a:p>
        </p:txBody>
      </p:sp>
      <p:sp>
        <p:nvSpPr>
          <p:cNvPr id="57347" name="슬라이드 이미지 개체 틀 1"/>
          <p:cNvSpPr>
            <a:spLocks noGrp="1" noRot="1" noChangeAspect="1" noTextEdit="1"/>
          </p:cNvSpPr>
          <p:nvPr>
            <p:ph type="sldImg"/>
          </p:nvPr>
        </p:nvSpPr>
        <p:spPr>
          <a:xfrm>
            <a:off x="917575" y="744538"/>
            <a:ext cx="4962525" cy="3722687"/>
          </a:xfrm>
          <a:ln/>
        </p:spPr>
      </p:sp>
      <p:sp>
        <p:nvSpPr>
          <p:cNvPr id="57348"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57349" name="슬라이드 번호 개체 틀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9A64E3E3-3285-4456-B83F-2DAC9EA9EDF8}" type="slidenum">
              <a:rPr kumimoji="0" lang="ko-KR" altLang="en-US" sz="1200">
                <a:latin typeface="맑은 고딕" pitchFamily="50" charset="-127"/>
                <a:ea typeface="맑은 고딕" pitchFamily="50" charset="-127"/>
              </a:rPr>
              <a:pPr algn="r"/>
              <a:t>14</a:t>
            </a:fld>
            <a:endParaRPr kumimoji="0" lang="en-US" altLang="ko-KR" sz="1200">
              <a:latin typeface="맑은 고딕" pitchFamily="50" charset="-127"/>
              <a:ea typeface="맑은 고딕"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E9374DF-CCB9-43E4-AD64-DB3A8DB0D441}" type="slidenum">
              <a:rPr lang="ko-KR" altLang="en-US" smtClean="0"/>
              <a:pPr/>
              <a:t>22</a:t>
            </a:fld>
            <a:endParaRPr lang="en-US" altLang="ko-KR" smtClean="0"/>
          </a:p>
        </p:txBody>
      </p:sp>
      <p:sp>
        <p:nvSpPr>
          <p:cNvPr id="58371" name="슬라이드 이미지 개체 틀 1"/>
          <p:cNvSpPr>
            <a:spLocks noGrp="1" noRot="1" noChangeAspect="1" noTextEdit="1"/>
          </p:cNvSpPr>
          <p:nvPr>
            <p:ph type="sldImg"/>
          </p:nvPr>
        </p:nvSpPr>
        <p:spPr>
          <a:xfrm>
            <a:off x="917575" y="744538"/>
            <a:ext cx="4962525" cy="3722687"/>
          </a:xfrm>
          <a:ln/>
        </p:spPr>
      </p:sp>
      <p:sp>
        <p:nvSpPr>
          <p:cNvPr id="58372"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25603" name="슬라이드 번호 개체 틀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40E1FB4F-105A-4877-B0CA-9BCC54F6810D}" type="slidenum">
              <a:rPr kumimoji="0" lang="ko-KR" altLang="en-US" sz="1200">
                <a:latin typeface="+mn-lt"/>
                <a:ea typeface="+mn-ea"/>
              </a:rPr>
              <a:pPr algn="r">
                <a:defRPr/>
              </a:pPr>
              <a:t>22</a:t>
            </a:fld>
            <a:endParaRPr kumimoji="0" lang="en-US" altLang="ko-KR"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343E8BD-B4EE-45F5-8410-1D51890EE43A}" type="slidenum">
              <a:rPr lang="ko-KR" altLang="en-US" smtClean="0"/>
              <a:pPr/>
              <a:t>23</a:t>
            </a:fld>
            <a:endParaRPr lang="en-US" altLang="ko-KR" smtClean="0"/>
          </a:p>
        </p:txBody>
      </p:sp>
      <p:sp>
        <p:nvSpPr>
          <p:cNvPr id="59395" name="슬라이드 이미지 개체 틀 1"/>
          <p:cNvSpPr>
            <a:spLocks noGrp="1" noRot="1" noChangeAspect="1" noTextEdit="1"/>
          </p:cNvSpPr>
          <p:nvPr>
            <p:ph type="sldImg"/>
          </p:nvPr>
        </p:nvSpPr>
        <p:spPr>
          <a:xfrm>
            <a:off x="917575" y="744538"/>
            <a:ext cx="4962525" cy="3722687"/>
          </a:xfrm>
          <a:ln/>
        </p:spPr>
      </p:sp>
      <p:sp>
        <p:nvSpPr>
          <p:cNvPr id="59396"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59397" name="슬라이드 번호 개체 틀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173A439A-5801-4EC2-AF02-625268A28762}" type="slidenum">
              <a:rPr kumimoji="0" lang="ko-KR" altLang="en-US" sz="1200">
                <a:latin typeface="맑은 고딕" pitchFamily="50" charset="-127"/>
                <a:ea typeface="맑은 고딕" pitchFamily="50" charset="-127"/>
              </a:rPr>
              <a:pPr algn="r"/>
              <a:t>23</a:t>
            </a:fld>
            <a:endParaRPr kumimoji="0" lang="en-US" altLang="ko-KR" sz="1200">
              <a:latin typeface="맑은 고딕" pitchFamily="50" charset="-127"/>
              <a:ea typeface="맑은 고딕"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0DDA9ED-C458-4F91-9DC3-2E28A14F9F9B}" type="slidenum">
              <a:rPr lang="ko-KR" altLang="en-US" smtClean="0"/>
              <a:pPr/>
              <a:t>27</a:t>
            </a:fld>
            <a:endParaRPr lang="en-US" altLang="ko-KR" smtClean="0"/>
          </a:p>
        </p:txBody>
      </p:sp>
      <p:sp>
        <p:nvSpPr>
          <p:cNvPr id="60419" name="슬라이드 이미지 개체 틀 1"/>
          <p:cNvSpPr>
            <a:spLocks noGrp="1" noRot="1" noChangeAspect="1" noTextEdit="1"/>
          </p:cNvSpPr>
          <p:nvPr>
            <p:ph type="sldImg"/>
          </p:nvPr>
        </p:nvSpPr>
        <p:spPr>
          <a:xfrm>
            <a:off x="917575" y="744538"/>
            <a:ext cx="4962525" cy="3722687"/>
          </a:xfrm>
          <a:ln/>
        </p:spPr>
      </p:sp>
      <p:sp>
        <p:nvSpPr>
          <p:cNvPr id="60420"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60421" name="슬라이드 번호 개체 틀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latinLnBrk="0"/>
            <a:fld id="{C9B59DB5-3B06-41EC-9DC5-04EC6D44362A}" type="slidenum">
              <a:rPr kumimoji="0" lang="ko-KR" altLang="en-US" sz="1200" b="1">
                <a:latin typeface="Arial" charset="0"/>
                <a:ea typeface="맑은 고딕" pitchFamily="50" charset="-127"/>
              </a:rPr>
              <a:pPr algn="r" latinLnBrk="0"/>
              <a:t>27</a:t>
            </a:fld>
            <a:endParaRPr kumimoji="0" lang="en-US" altLang="ko-KR" sz="1200" b="1">
              <a:latin typeface="Arial" charset="0"/>
              <a:ea typeface="맑은 고딕" pitchFamily="50"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1A17C18-59AA-4A2E-B4C3-AF131FB3D53D}" type="slidenum">
              <a:rPr lang="ko-KR" altLang="en-US" smtClean="0"/>
              <a:pPr/>
              <a:t>31</a:t>
            </a:fld>
            <a:endParaRPr lang="en-US" altLang="ko-KR" smtClean="0"/>
          </a:p>
        </p:txBody>
      </p:sp>
      <p:sp>
        <p:nvSpPr>
          <p:cNvPr id="61443" name="Rectangle 2"/>
          <p:cNvSpPr>
            <a:spLocks noGrp="1" noRot="1" noChangeAspect="1" noChangeArrowheads="1" noTextEdit="1"/>
          </p:cNvSpPr>
          <p:nvPr>
            <p:ph type="sldImg"/>
          </p:nvPr>
        </p:nvSpPr>
        <p:spPr>
          <a:xfrm>
            <a:off x="917575" y="744538"/>
            <a:ext cx="4962525" cy="3722687"/>
          </a:xfrm>
          <a:ln/>
        </p:spPr>
      </p:sp>
      <p:sp>
        <p:nvSpPr>
          <p:cNvPr id="61444" name="Rectangle 3"/>
          <p:cNvSpPr>
            <a:spLocks noGrp="1" noChangeArrowheads="1"/>
          </p:cNvSpPr>
          <p:nvPr>
            <p:ph type="body" idx="1"/>
          </p:nvPr>
        </p:nvSpPr>
        <p:spPr>
          <a:noFill/>
          <a:ln/>
        </p:spPr>
        <p:txBody>
          <a:bodyPr/>
          <a:lstStyle/>
          <a:p>
            <a:pPr eaLnBrk="1" hangingPunct="1"/>
            <a:r>
              <a:rPr lang="ko-KR" altLang="en-US" sz="1400" smtClean="0">
                <a:ea typeface="굴림" pitchFamily="50" charset="-127"/>
              </a:rPr>
              <a:t>목적</a:t>
            </a:r>
          </a:p>
          <a:p>
            <a:pPr lvl="1" eaLnBrk="1" hangingPunct="1"/>
            <a:r>
              <a:rPr lang="ko-KR" altLang="en-US" smtClean="0">
                <a:ea typeface="굴림" pitchFamily="50" charset="-127"/>
              </a:rPr>
              <a:t>자신의 전공을 넘어서는 학제 간의 경험을 쌓은</a:t>
            </a:r>
          </a:p>
          <a:p>
            <a:pPr lvl="1" eaLnBrk="1" hangingPunct="1"/>
            <a:r>
              <a:rPr lang="ko-KR" altLang="en-US" smtClean="0">
                <a:ea typeface="굴림" pitchFamily="50" charset="-127"/>
              </a:rPr>
              <a:t>전문가들을 초청하여 새로운 전공을 설계하는</a:t>
            </a:r>
          </a:p>
          <a:p>
            <a:pPr lvl="1" eaLnBrk="1" hangingPunct="1"/>
            <a:r>
              <a:rPr lang="ko-KR" altLang="en-US" smtClean="0">
                <a:ea typeface="굴림" pitchFamily="50" charset="-127"/>
              </a:rPr>
              <a:t>다양한 가능성과 어떻게 자신만의 현재 전문</a:t>
            </a:r>
          </a:p>
          <a:p>
            <a:pPr lvl="1" eaLnBrk="1" hangingPunct="1"/>
            <a:r>
              <a:rPr lang="ko-KR" altLang="en-US" smtClean="0">
                <a:ea typeface="굴림" pitchFamily="50" charset="-127"/>
              </a:rPr>
              <a:t>분야를 만들고 성공할 수 있었는지를 들을 수</a:t>
            </a:r>
          </a:p>
          <a:p>
            <a:pPr lvl="1" eaLnBrk="1" hangingPunct="1"/>
            <a:r>
              <a:rPr lang="ko-KR" altLang="en-US" smtClean="0">
                <a:ea typeface="굴림" pitchFamily="50" charset="-127"/>
              </a:rPr>
              <a:t>있는 기회 제공 </a:t>
            </a:r>
          </a:p>
          <a:p>
            <a:pPr lvl="1" eaLnBrk="1" hangingPunct="1"/>
            <a:endParaRPr lang="ko-KR" altLang="en-US" smtClean="0">
              <a:ea typeface="굴림" pitchFamily="50" charset="-127"/>
            </a:endParaRPr>
          </a:p>
          <a:p>
            <a:pPr eaLnBrk="1" hangingPunct="1"/>
            <a:endParaRPr lang="ko-KR" altLang="en-US" smtClean="0">
              <a:ea typeface="굴림" pitchFamily="50"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a:xfrm>
            <a:off x="917575" y="744538"/>
            <a:ext cx="4962525" cy="3722687"/>
          </a:xfrm>
          <a:ln/>
        </p:spPr>
      </p:sp>
      <p:sp>
        <p:nvSpPr>
          <p:cNvPr id="62467" name="슬라이드 노트 개체 틀 2"/>
          <p:cNvSpPr>
            <a:spLocks noGrp="1"/>
          </p:cNvSpPr>
          <p:nvPr>
            <p:ph type="body" idx="1"/>
          </p:nvPr>
        </p:nvSpPr>
        <p:spPr>
          <a:noFill/>
          <a:ln/>
        </p:spPr>
        <p:txBody>
          <a:bodyPr/>
          <a:lstStyle/>
          <a:p>
            <a:pPr eaLnBrk="1" hangingPunct="1"/>
            <a:r>
              <a:rPr lang="ko-KR" altLang="en-US" smtClean="0"/>
              <a:t>전체 모임 관련된 사진 등 추가 </a:t>
            </a:r>
          </a:p>
        </p:txBody>
      </p:sp>
      <p:sp>
        <p:nvSpPr>
          <p:cNvPr id="62468" name="슬라이드 번호 개체 틀 3"/>
          <p:cNvSpPr>
            <a:spLocks noGrp="1"/>
          </p:cNvSpPr>
          <p:nvPr>
            <p:ph type="sldNum" sz="quarter" idx="5"/>
          </p:nvPr>
        </p:nvSpPr>
        <p:spPr>
          <a:noFill/>
        </p:spPr>
        <p:txBody>
          <a:bodyPr/>
          <a:lstStyle/>
          <a:p>
            <a:fld id="{149A06BA-CD62-4182-A62F-6847E17F35B6}" type="slidenum">
              <a:rPr lang="ko-KR" altLang="en-US" smtClean="0"/>
              <a:pPr/>
              <a:t>32</a:t>
            </a:fld>
            <a:endParaRPr lang="en-US"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a:xfrm>
            <a:off x="917575" y="744538"/>
            <a:ext cx="4962525" cy="3722687"/>
          </a:xfrm>
          <a:ln/>
        </p:spPr>
      </p:sp>
      <p:sp>
        <p:nvSpPr>
          <p:cNvPr id="63491" name="슬라이드 노트 개체 틀 2"/>
          <p:cNvSpPr>
            <a:spLocks noGrp="1"/>
          </p:cNvSpPr>
          <p:nvPr>
            <p:ph type="body" idx="1"/>
          </p:nvPr>
        </p:nvSpPr>
        <p:spPr>
          <a:noFill/>
          <a:ln/>
        </p:spPr>
        <p:txBody>
          <a:bodyPr/>
          <a:lstStyle/>
          <a:p>
            <a:pPr eaLnBrk="1" hangingPunct="1"/>
            <a:r>
              <a:rPr lang="en-US" altLang="ko-KR" smtClean="0"/>
              <a:t>2010</a:t>
            </a:r>
            <a:r>
              <a:rPr lang="ko-KR" altLang="en-US" smtClean="0"/>
              <a:t>년 데이터로 교체</a:t>
            </a:r>
          </a:p>
        </p:txBody>
      </p:sp>
      <p:sp>
        <p:nvSpPr>
          <p:cNvPr id="63492" name="슬라이드 번호 개체 틀 3"/>
          <p:cNvSpPr>
            <a:spLocks noGrp="1"/>
          </p:cNvSpPr>
          <p:nvPr>
            <p:ph type="sldNum" sz="quarter" idx="5"/>
          </p:nvPr>
        </p:nvSpPr>
        <p:spPr>
          <a:noFill/>
        </p:spPr>
        <p:txBody>
          <a:bodyPr/>
          <a:lstStyle/>
          <a:p>
            <a:fld id="{BD5DDF5A-A689-431E-A90E-CE8A1187A7CF}" type="slidenum">
              <a:rPr lang="ko-KR" altLang="en-US" smtClean="0"/>
              <a:pPr/>
              <a:t>36</a:t>
            </a:fld>
            <a:endParaRPr lang="en-US"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43357A6-FB90-4F02-94A4-69EC9B0F77EB}" type="slidenum">
              <a:rPr lang="ko-KR" altLang="en-US" smtClean="0"/>
              <a:pPr/>
              <a:t>38</a:t>
            </a:fld>
            <a:endParaRPr lang="en-US" altLang="ko-KR" smtClean="0"/>
          </a:p>
        </p:txBody>
      </p:sp>
      <p:sp>
        <p:nvSpPr>
          <p:cNvPr id="64515" name="슬라이드 이미지 개체 틀 1"/>
          <p:cNvSpPr>
            <a:spLocks noGrp="1" noRot="1" noChangeAspect="1" noTextEdit="1"/>
          </p:cNvSpPr>
          <p:nvPr>
            <p:ph type="sldImg"/>
          </p:nvPr>
        </p:nvSpPr>
        <p:spPr>
          <a:xfrm>
            <a:off x="917575" y="744538"/>
            <a:ext cx="4962525" cy="3722687"/>
          </a:xfrm>
          <a:ln/>
        </p:spPr>
      </p:sp>
      <p:sp>
        <p:nvSpPr>
          <p:cNvPr id="64516" name="슬라이드 노트 개체 틀 2"/>
          <p:cNvSpPr>
            <a:spLocks noGrp="1"/>
          </p:cNvSpPr>
          <p:nvPr>
            <p:ph type="body" idx="1"/>
          </p:nvPr>
        </p:nvSpPr>
        <p:spPr>
          <a:noFill/>
          <a:ln/>
        </p:spPr>
        <p:txBody>
          <a:bodyPr/>
          <a:lstStyle/>
          <a:p>
            <a:pPr eaLnBrk="1" hangingPunct="1">
              <a:spcBef>
                <a:spcPct val="0"/>
              </a:spcBef>
            </a:pPr>
            <a:endParaRPr lang="ko-KR" altLang="en-US" smtClean="0"/>
          </a:p>
        </p:txBody>
      </p:sp>
      <p:sp>
        <p:nvSpPr>
          <p:cNvPr id="64517" name="슬라이드 번호 개체 틀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latinLnBrk="0"/>
            <a:fld id="{1E2C5AAC-9A3B-438B-BC08-FFC5C8597F50}" type="slidenum">
              <a:rPr kumimoji="0" lang="ko-KR" altLang="en-US" sz="1200" b="1">
                <a:latin typeface="Arial" charset="0"/>
                <a:ea typeface="맑은 고딕" pitchFamily="50" charset="-127"/>
              </a:rPr>
              <a:pPr algn="r" latinLnBrk="0"/>
              <a:t>38</a:t>
            </a:fld>
            <a:endParaRPr kumimoji="0" lang="en-US" altLang="ko-KR" sz="1200" b="1">
              <a:latin typeface="Arial" charset="0"/>
              <a:ea typeface="맑은 고딕" pitchFamily="50"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a:xfrm>
            <a:off x="917575" y="744538"/>
            <a:ext cx="4962525" cy="3722687"/>
          </a:xfrm>
          <a:ln/>
        </p:spPr>
      </p:sp>
      <p:sp>
        <p:nvSpPr>
          <p:cNvPr id="65539" name="슬라이드 노트 개체 틀 2"/>
          <p:cNvSpPr>
            <a:spLocks noGrp="1"/>
          </p:cNvSpPr>
          <p:nvPr>
            <p:ph type="body" idx="1"/>
          </p:nvPr>
        </p:nvSpPr>
        <p:spPr>
          <a:noFill/>
          <a:ln/>
        </p:spPr>
        <p:txBody>
          <a:bodyPr/>
          <a:lstStyle/>
          <a:p>
            <a:pPr eaLnBrk="1" hangingPunct="1"/>
            <a:r>
              <a:rPr lang="en-US" altLang="ko-KR" smtClean="0"/>
              <a:t>3</a:t>
            </a:r>
            <a:r>
              <a:rPr lang="ko-KR" altLang="en-US" smtClean="0"/>
              <a:t>대 학생회 내용 추가 필요</a:t>
            </a:r>
          </a:p>
        </p:txBody>
      </p:sp>
      <p:sp>
        <p:nvSpPr>
          <p:cNvPr id="65540" name="슬라이드 번호 개체 틀 3"/>
          <p:cNvSpPr>
            <a:spLocks noGrp="1"/>
          </p:cNvSpPr>
          <p:nvPr>
            <p:ph type="sldNum" sz="quarter" idx="5"/>
          </p:nvPr>
        </p:nvSpPr>
        <p:spPr>
          <a:noFill/>
        </p:spPr>
        <p:txBody>
          <a:bodyPr/>
          <a:lstStyle/>
          <a:p>
            <a:fld id="{C1CA5EED-776C-4B87-A5D5-39187EB4330F}" type="slidenum">
              <a:rPr lang="ko-KR" altLang="en-US" smtClean="0"/>
              <a:pPr/>
              <a:t>39</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bwMode="gray">
      <p:bgPr>
        <a:solidFill>
          <a:schemeClr val="bg1"/>
        </a:solidFill>
        <a:effectLst/>
      </p:bgPr>
    </p:bg>
    <p:spTree>
      <p:nvGrpSpPr>
        <p:cNvPr id="1" name=""/>
        <p:cNvGrpSpPr/>
        <p:nvPr/>
      </p:nvGrpSpPr>
      <p:grpSpPr>
        <a:xfrm>
          <a:off x="0" y="0"/>
          <a:ext cx="0" cy="0"/>
          <a:chOff x="0" y="0"/>
          <a:chExt cx="0" cy="0"/>
        </a:xfrm>
      </p:grpSpPr>
      <p:sp>
        <p:nvSpPr>
          <p:cNvPr id="4" name="Rectangle 31"/>
          <p:cNvSpPr>
            <a:spLocks noChangeArrowheads="1"/>
          </p:cNvSpPr>
          <p:nvPr/>
        </p:nvSpPr>
        <p:spPr bwMode="ltGray">
          <a:xfrm>
            <a:off x="0" y="0"/>
            <a:ext cx="9109075" cy="2133600"/>
          </a:xfrm>
          <a:prstGeom prst="rect">
            <a:avLst/>
          </a:prstGeom>
          <a:gradFill rotWithShape="1">
            <a:gsLst>
              <a:gs pos="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pPr eaLnBrk="0" latinLnBrk="0" hangingPunct="0">
              <a:defRPr/>
            </a:pPr>
            <a:endParaRPr kumimoji="0" lang="ko-KR" altLang="en-US" sz="1800">
              <a:ea typeface="+mn-ea"/>
            </a:endParaRPr>
          </a:p>
        </p:txBody>
      </p:sp>
      <p:graphicFrame>
        <p:nvGraphicFramePr>
          <p:cNvPr id="5" name="Object 2"/>
          <p:cNvGraphicFramePr>
            <a:graphicFrameLocks noChangeAspect="1"/>
          </p:cNvGraphicFramePr>
          <p:nvPr/>
        </p:nvGraphicFramePr>
        <p:xfrm>
          <a:off x="69850" y="2205038"/>
          <a:ext cx="9010650" cy="2808287"/>
        </p:xfrm>
        <a:graphic>
          <a:graphicData uri="http://schemas.openxmlformats.org/presentationml/2006/ole">
            <p:oleObj spid="_x0000_s79874" name="Image" r:id="rId3" imgW="17752381" imgH="7898413" progId="">
              <p:embed/>
            </p:oleObj>
          </a:graphicData>
        </a:graphic>
      </p:graphicFrame>
      <p:grpSp>
        <p:nvGrpSpPr>
          <p:cNvPr id="6" name="Group 33"/>
          <p:cNvGrpSpPr>
            <a:grpSpLocks/>
          </p:cNvGrpSpPr>
          <p:nvPr/>
        </p:nvGrpSpPr>
        <p:grpSpPr bwMode="auto">
          <a:xfrm>
            <a:off x="84138" y="5084763"/>
            <a:ext cx="9059862" cy="1773237"/>
            <a:chOff x="53" y="3203"/>
            <a:chExt cx="5707" cy="1117"/>
          </a:xfrm>
        </p:grpSpPr>
        <p:sp>
          <p:nvSpPr>
            <p:cNvPr id="7" name="Rectangle 34"/>
            <p:cNvSpPr>
              <a:spLocks noChangeArrowheads="1"/>
            </p:cNvSpPr>
            <p:nvPr userDrawn="1"/>
          </p:nvSpPr>
          <p:spPr bwMode="ltGray">
            <a:xfrm>
              <a:off x="53" y="3203"/>
              <a:ext cx="5666" cy="1117"/>
            </a:xfrm>
            <a:prstGeom prst="rect">
              <a:avLst/>
            </a:prstGeom>
            <a:solidFill>
              <a:schemeClr val="accent1"/>
            </a:solidFill>
            <a:ln w="9525">
              <a:noFill/>
              <a:miter lim="800000"/>
              <a:headEnd/>
              <a:tailEnd/>
            </a:ln>
            <a:effectLst/>
          </p:spPr>
          <p:txBody>
            <a:bodyPr wrap="none" anchor="ctr"/>
            <a:lstStyle/>
            <a:p>
              <a:pPr eaLnBrk="0" latinLnBrk="0" hangingPunct="0">
                <a:defRPr/>
              </a:pPr>
              <a:endParaRPr kumimoji="0" lang="ko-KR" altLang="en-US" sz="1800">
                <a:ea typeface="+mn-ea"/>
              </a:endParaRPr>
            </a:p>
          </p:txBody>
        </p:sp>
        <p:sp>
          <p:nvSpPr>
            <p:cNvPr id="8" name="Rectangle 35"/>
            <p:cNvSpPr>
              <a:spLocks noChangeArrowheads="1"/>
            </p:cNvSpPr>
            <p:nvPr userDrawn="1"/>
          </p:nvSpPr>
          <p:spPr bwMode="ltGray">
            <a:xfrm>
              <a:off x="61" y="3203"/>
              <a:ext cx="5699" cy="189"/>
            </a:xfrm>
            <a:prstGeom prst="rect">
              <a:avLst/>
            </a:prstGeom>
            <a:gradFill rotWithShape="1">
              <a:gsLst>
                <a:gs pos="0">
                  <a:schemeClr val="accent1">
                    <a:gamma/>
                    <a:shade val="69804"/>
                    <a:invGamma/>
                  </a:schemeClr>
                </a:gs>
                <a:gs pos="100000">
                  <a:schemeClr val="accent1"/>
                </a:gs>
              </a:gsLst>
              <a:lin ang="5400000" scaled="1"/>
            </a:gradFill>
            <a:ln w="9525">
              <a:noFill/>
              <a:miter lim="800000"/>
              <a:headEnd/>
              <a:tailEnd/>
            </a:ln>
            <a:effectLst/>
          </p:spPr>
          <p:txBody>
            <a:bodyPr wrap="none" anchor="ctr"/>
            <a:lstStyle/>
            <a:p>
              <a:pPr eaLnBrk="0" latinLnBrk="0" hangingPunct="0">
                <a:defRPr/>
              </a:pPr>
              <a:endParaRPr kumimoji="0" lang="ko-KR" altLang="en-US" sz="1800">
                <a:ea typeface="+mn-ea"/>
              </a:endParaRPr>
            </a:p>
          </p:txBody>
        </p:sp>
      </p:grpSp>
      <p:grpSp>
        <p:nvGrpSpPr>
          <p:cNvPr id="9" name="Group 36"/>
          <p:cNvGrpSpPr>
            <a:grpSpLocks/>
          </p:cNvGrpSpPr>
          <p:nvPr/>
        </p:nvGrpSpPr>
        <p:grpSpPr bwMode="auto">
          <a:xfrm>
            <a:off x="-11113" y="0"/>
            <a:ext cx="9159876" cy="6859588"/>
            <a:chOff x="0" y="0"/>
            <a:chExt cx="5764" cy="4321"/>
          </a:xfrm>
        </p:grpSpPr>
        <p:sp>
          <p:nvSpPr>
            <p:cNvPr id="10" name="AutoShape 37"/>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pPr eaLnBrk="0" latinLnBrk="0" hangingPunct="0">
                <a:defRPr/>
              </a:pPr>
              <a:endParaRPr kumimoji="0" lang="ko-KR" altLang="en-US" sz="1800">
                <a:ea typeface="+mn-ea"/>
              </a:endParaRPr>
            </a:p>
          </p:txBody>
        </p:sp>
        <p:sp>
          <p:nvSpPr>
            <p:cNvPr id="11" name="Freeform 38"/>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sp>
          <p:nvSpPr>
            <p:cNvPr id="12" name="Freeform 39"/>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sp>
          <p:nvSpPr>
            <p:cNvPr id="13" name="Freeform 40"/>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pPr eaLnBrk="0" latinLnBrk="0" hangingPunct="0">
                <a:defRPr/>
              </a:pPr>
              <a:endParaRPr kumimoji="0" lang="ko-KR" altLang="en-US" sz="1800">
                <a:ea typeface="+mn-ea"/>
              </a:endParaRPr>
            </a:p>
          </p:txBody>
        </p:sp>
        <p:sp>
          <p:nvSpPr>
            <p:cNvPr id="14" name="Freeform 41"/>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grpSp>
      <p:sp>
        <p:nvSpPr>
          <p:cNvPr id="15" name="Oval 42"/>
          <p:cNvSpPr>
            <a:spLocks noChangeArrowheads="1"/>
          </p:cNvSpPr>
          <p:nvPr/>
        </p:nvSpPr>
        <p:spPr bwMode="gray">
          <a:xfrm>
            <a:off x="7956550" y="1773238"/>
            <a:ext cx="215900" cy="215900"/>
          </a:xfrm>
          <a:prstGeom prst="ellipse">
            <a:avLst/>
          </a:prstGeom>
          <a:solidFill>
            <a:schemeClr val="bg1"/>
          </a:solidFill>
          <a:ln w="9525">
            <a:noFill/>
            <a:round/>
            <a:headEnd/>
            <a:tailEnd/>
          </a:ln>
          <a:effectLst/>
        </p:spPr>
        <p:txBody>
          <a:bodyPr wrap="none" anchor="ctr"/>
          <a:lstStyle/>
          <a:p>
            <a:pPr eaLnBrk="0" latinLnBrk="0" hangingPunct="0">
              <a:defRPr/>
            </a:pPr>
            <a:endParaRPr kumimoji="0" lang="ko-KR" altLang="en-US" sz="1800">
              <a:ea typeface="+mn-ea"/>
            </a:endParaRPr>
          </a:p>
        </p:txBody>
      </p:sp>
      <p:sp>
        <p:nvSpPr>
          <p:cNvPr id="16" name="Oval 43"/>
          <p:cNvSpPr>
            <a:spLocks noChangeArrowheads="1"/>
          </p:cNvSpPr>
          <p:nvPr/>
        </p:nvSpPr>
        <p:spPr bwMode="gray">
          <a:xfrm>
            <a:off x="8316913" y="1773238"/>
            <a:ext cx="215900" cy="215900"/>
          </a:xfrm>
          <a:prstGeom prst="ellipse">
            <a:avLst/>
          </a:prstGeom>
          <a:solidFill>
            <a:schemeClr val="bg1"/>
          </a:solidFill>
          <a:ln w="9525">
            <a:noFill/>
            <a:round/>
            <a:headEnd/>
            <a:tailEnd/>
          </a:ln>
          <a:effectLst/>
        </p:spPr>
        <p:txBody>
          <a:bodyPr wrap="none" anchor="ctr"/>
          <a:lstStyle/>
          <a:p>
            <a:pPr eaLnBrk="0" latinLnBrk="0" hangingPunct="0">
              <a:defRPr/>
            </a:pPr>
            <a:endParaRPr kumimoji="0" lang="ko-KR" altLang="en-US" sz="1800">
              <a:ea typeface="+mn-ea"/>
            </a:endParaRPr>
          </a:p>
        </p:txBody>
      </p:sp>
      <p:sp>
        <p:nvSpPr>
          <p:cNvPr id="17" name="Oval 44"/>
          <p:cNvSpPr>
            <a:spLocks noChangeArrowheads="1"/>
          </p:cNvSpPr>
          <p:nvPr/>
        </p:nvSpPr>
        <p:spPr bwMode="gray">
          <a:xfrm>
            <a:off x="8677275" y="1773238"/>
            <a:ext cx="215900" cy="215900"/>
          </a:xfrm>
          <a:prstGeom prst="ellipse">
            <a:avLst/>
          </a:prstGeom>
          <a:solidFill>
            <a:schemeClr val="bg1"/>
          </a:solidFill>
          <a:ln w="9525">
            <a:noFill/>
            <a:round/>
            <a:headEnd/>
            <a:tailEnd/>
          </a:ln>
          <a:effectLst/>
        </p:spPr>
        <p:txBody>
          <a:bodyPr wrap="none" anchor="ctr"/>
          <a:lstStyle/>
          <a:p>
            <a:pPr eaLnBrk="0" latinLnBrk="0" hangingPunct="0">
              <a:defRPr/>
            </a:pPr>
            <a:endParaRPr kumimoji="0" lang="ko-KR" altLang="en-US" sz="1800">
              <a:ea typeface="+mn-ea"/>
            </a:endParaRPr>
          </a:p>
        </p:txBody>
      </p:sp>
      <p:pic>
        <p:nvPicPr>
          <p:cNvPr id="18" name="Picture 45" descr="logo"/>
          <p:cNvPicPr>
            <a:picLocks noChangeAspect="1" noChangeArrowheads="1"/>
          </p:cNvPicPr>
          <p:nvPr/>
        </p:nvPicPr>
        <p:blipFill>
          <a:blip r:embed="rId4"/>
          <a:srcRect/>
          <a:stretch>
            <a:fillRect/>
          </a:stretch>
        </p:blipFill>
        <p:spPr bwMode="auto">
          <a:xfrm>
            <a:off x="8350250" y="5837238"/>
            <a:ext cx="685800" cy="904875"/>
          </a:xfrm>
          <a:prstGeom prst="rect">
            <a:avLst/>
          </a:prstGeom>
          <a:noFill/>
          <a:ln w="9525">
            <a:noFill/>
            <a:miter lim="800000"/>
            <a:headEnd/>
            <a:tailEnd/>
          </a:ln>
        </p:spPr>
      </p:pic>
      <p:sp>
        <p:nvSpPr>
          <p:cNvPr id="13333" name="Rectangle 21"/>
          <p:cNvSpPr>
            <a:spLocks noGrp="1" noChangeArrowheads="1"/>
          </p:cNvSpPr>
          <p:nvPr>
            <p:ph type="ctrTitle" sz="quarter"/>
          </p:nvPr>
        </p:nvSpPr>
        <p:spPr bwMode="black">
          <a:xfrm>
            <a:off x="323850" y="1412875"/>
            <a:ext cx="7632700" cy="669925"/>
          </a:xfrm>
        </p:spPr>
        <p:txBody>
          <a:bodyPr/>
          <a:lstStyle>
            <a:lvl1pPr algn="ctr">
              <a:defRPr sz="4400">
                <a:solidFill>
                  <a:schemeClr val="tx2"/>
                </a:solidFill>
              </a:defRPr>
            </a:lvl1pPr>
          </a:lstStyle>
          <a:p>
            <a:r>
              <a:rPr lang="ko-KR" altLang="en-US"/>
              <a:t>마스터 제목 스타일 편집</a:t>
            </a:r>
          </a:p>
        </p:txBody>
      </p:sp>
      <p:sp>
        <p:nvSpPr>
          <p:cNvPr id="13334" name="Rectangle 22"/>
          <p:cNvSpPr>
            <a:spLocks noGrp="1" noChangeArrowheads="1"/>
          </p:cNvSpPr>
          <p:nvPr>
            <p:ph type="subTitle" sz="quarter" idx="1"/>
          </p:nvPr>
        </p:nvSpPr>
        <p:spPr>
          <a:xfrm>
            <a:off x="1447800" y="5300663"/>
            <a:ext cx="6400800" cy="533400"/>
          </a:xfrm>
        </p:spPr>
        <p:txBody>
          <a:bodyPr/>
          <a:lstStyle>
            <a:lvl1pPr marL="0" indent="0" algn="ctr">
              <a:buFont typeface="Wingdings" pitchFamily="2" charset="2"/>
              <a:buNone/>
              <a:defRPr sz="1800">
                <a:solidFill>
                  <a:schemeClr val="bg1"/>
                </a:solidFill>
              </a:defRPr>
            </a:lvl1pPr>
          </a:lstStyle>
          <a:p>
            <a:r>
              <a:rPr lang="ko-KR" altLang="en-US"/>
              <a:t>마스터 부제목 스타일 편집</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1"/>
          </p:nvPr>
        </p:nvSpPr>
        <p:spPr>
          <a:ln/>
        </p:spPr>
        <p:txBody>
          <a:bodyPr/>
          <a:lstStyle>
            <a:lvl1pPr>
              <a:defRPr/>
            </a:lvl1pPr>
          </a:lstStyle>
          <a:p>
            <a:pPr>
              <a:defRPr/>
            </a:pPr>
            <a:fld id="{F08FB700-0EA8-4B86-A0B8-47CD69EA1AB0}" type="slidenum">
              <a:rPr lang="ko-KR" altLang="en-US"/>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29413" y="333375"/>
            <a:ext cx="2090737" cy="59912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333375"/>
            <a:ext cx="6119813" cy="59912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1"/>
          </p:nvPr>
        </p:nvSpPr>
        <p:spPr>
          <a:ln/>
        </p:spPr>
        <p:txBody>
          <a:bodyPr/>
          <a:lstStyle>
            <a:lvl1pPr>
              <a:defRPr/>
            </a:lvl1pPr>
          </a:lstStyle>
          <a:p>
            <a:pPr>
              <a:defRPr/>
            </a:pPr>
            <a:fld id="{47CE0680-2623-4C7C-A9C4-7A4069958887}" type="slidenum">
              <a:rPr lang="ko-KR" altLang="en-US"/>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1979613" y="333375"/>
            <a:ext cx="6840537" cy="6096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371600"/>
            <a:ext cx="8229600" cy="4953000"/>
          </a:xfrm>
        </p:spPr>
        <p:txBody>
          <a:bodyPr/>
          <a:lstStyle/>
          <a:p>
            <a:pPr lvl="0"/>
            <a:endParaRPr lang="ko-KR" altLang="en-US" noProof="0"/>
          </a:p>
        </p:txBody>
      </p:sp>
      <p:sp>
        <p:nvSpPr>
          <p:cNvPr id="4"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1"/>
          </p:nvPr>
        </p:nvSpPr>
        <p:spPr>
          <a:ln/>
        </p:spPr>
        <p:txBody>
          <a:bodyPr/>
          <a:lstStyle>
            <a:lvl1pPr>
              <a:defRPr/>
            </a:lvl1pPr>
          </a:lstStyle>
          <a:p>
            <a:pPr>
              <a:defRPr/>
            </a:pPr>
            <a:fld id="{65090751-3752-4751-ADF5-6412C9A621A6}"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979613" y="333375"/>
            <a:ext cx="6840537" cy="6096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371600"/>
            <a:ext cx="4038600" cy="4953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71600"/>
            <a:ext cx="4038600" cy="4953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1"/>
          </p:nvPr>
        </p:nvSpPr>
        <p:spPr>
          <a:ln/>
        </p:spPr>
        <p:txBody>
          <a:bodyPr/>
          <a:lstStyle>
            <a:lvl1pPr>
              <a:defRPr/>
            </a:lvl1pPr>
          </a:lstStyle>
          <a:p>
            <a:pPr>
              <a:defRPr/>
            </a:pPr>
            <a:fld id="{CA53B55F-5675-4A94-9A8B-C76CC7A42C15}"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1"/>
          </p:nvPr>
        </p:nvSpPr>
        <p:spPr>
          <a:ln/>
        </p:spPr>
        <p:txBody>
          <a:bodyPr/>
          <a:lstStyle>
            <a:lvl1pPr>
              <a:defRPr/>
            </a:lvl1pPr>
          </a:lstStyle>
          <a:p>
            <a:pPr>
              <a:defRPr/>
            </a:pPr>
            <a:fld id="{681D81A6-C5CC-46F4-8E07-84D23264548F}" type="slidenum">
              <a:rPr lang="ko-KR" altLang="en-US"/>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1"/>
          </p:nvPr>
        </p:nvSpPr>
        <p:spPr>
          <a:ln/>
        </p:spPr>
        <p:txBody>
          <a:bodyPr/>
          <a:lstStyle>
            <a:lvl1pPr>
              <a:defRPr/>
            </a:lvl1pPr>
          </a:lstStyle>
          <a:p>
            <a:pPr>
              <a:defRPr/>
            </a:pPr>
            <a:fld id="{D1A6638B-75C5-46D5-9158-D463BA5FDC1F}" type="slidenum">
              <a:rPr lang="ko-KR" altLang="en-US"/>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1"/>
          </p:nvPr>
        </p:nvSpPr>
        <p:spPr>
          <a:ln/>
        </p:spPr>
        <p:txBody>
          <a:bodyPr/>
          <a:lstStyle>
            <a:lvl1pPr>
              <a:defRPr/>
            </a:lvl1pPr>
          </a:lstStyle>
          <a:p>
            <a:pPr>
              <a:defRPr/>
            </a:pPr>
            <a:fld id="{FDE7B663-ECEF-44D5-9863-2A8CBF5E84F6}" type="slidenum">
              <a:rPr lang="ko-KR" altLang="en-US"/>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8" name="Rectangle 25"/>
          <p:cNvSpPr>
            <a:spLocks noGrp="1" noChangeArrowheads="1"/>
          </p:cNvSpPr>
          <p:nvPr>
            <p:ph type="sldNum" sz="quarter" idx="11"/>
          </p:nvPr>
        </p:nvSpPr>
        <p:spPr>
          <a:ln/>
        </p:spPr>
        <p:txBody>
          <a:bodyPr/>
          <a:lstStyle>
            <a:lvl1pPr>
              <a:defRPr/>
            </a:lvl1pPr>
          </a:lstStyle>
          <a:p>
            <a:pPr>
              <a:defRPr/>
            </a:pPr>
            <a:fld id="{92278219-6E1B-401F-AA5A-066B43AB95D2}" type="slidenum">
              <a:rPr lang="ko-KR" altLang="en-US"/>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25"/>
          <p:cNvSpPr>
            <a:spLocks noGrp="1" noChangeArrowheads="1"/>
          </p:cNvSpPr>
          <p:nvPr>
            <p:ph type="sldNum" sz="quarter" idx="11"/>
          </p:nvPr>
        </p:nvSpPr>
        <p:spPr>
          <a:ln/>
        </p:spPr>
        <p:txBody>
          <a:bodyPr/>
          <a:lstStyle>
            <a:lvl1pPr>
              <a:defRPr/>
            </a:lvl1pPr>
          </a:lstStyle>
          <a:p>
            <a:pPr>
              <a:defRPr/>
            </a:pPr>
            <a:fld id="{153CCE5D-FF9C-4F59-9EE4-2EF5AB0215DB}" type="slidenum">
              <a:rPr lang="ko-KR" altLang="en-US"/>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3" name="Rectangle 25"/>
          <p:cNvSpPr>
            <a:spLocks noGrp="1" noChangeArrowheads="1"/>
          </p:cNvSpPr>
          <p:nvPr>
            <p:ph type="sldNum" sz="quarter" idx="11"/>
          </p:nvPr>
        </p:nvSpPr>
        <p:spPr>
          <a:ln/>
        </p:spPr>
        <p:txBody>
          <a:bodyPr/>
          <a:lstStyle>
            <a:lvl1pPr>
              <a:defRPr/>
            </a:lvl1pPr>
          </a:lstStyle>
          <a:p>
            <a:pPr>
              <a:defRPr/>
            </a:pPr>
            <a:fld id="{372CD6A0-9CB1-4282-AB27-BB704EC8F286}" type="slidenum">
              <a:rPr lang="ko-KR" altLang="en-US"/>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1"/>
          </p:nvPr>
        </p:nvSpPr>
        <p:spPr>
          <a:ln/>
        </p:spPr>
        <p:txBody>
          <a:bodyPr/>
          <a:lstStyle>
            <a:lvl1pPr>
              <a:defRPr/>
            </a:lvl1pPr>
          </a:lstStyle>
          <a:p>
            <a:pPr>
              <a:defRPr/>
            </a:pPr>
            <a:fld id="{4E1666CA-6971-41E1-BB4D-9290EA15CF81}" type="slidenum">
              <a:rPr lang="ko-KR" altLang="en-US"/>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1"/>
          </p:nvPr>
        </p:nvSpPr>
        <p:spPr>
          <a:ln/>
        </p:spPr>
        <p:txBody>
          <a:bodyPr/>
          <a:lstStyle>
            <a:lvl1pPr>
              <a:defRPr/>
            </a:lvl1pPr>
          </a:lstStyle>
          <a:p>
            <a:pPr>
              <a:defRPr/>
            </a:pPr>
            <a:fld id="{C2FDF213-8D27-433C-A382-093720741DA5}" type="slidenum">
              <a:rPr lang="ko-KR" altLang="en-US"/>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3"/>
          <p:cNvGraphicFramePr>
            <a:graphicFrameLocks noChangeAspect="1"/>
          </p:cNvGraphicFramePr>
          <p:nvPr/>
        </p:nvGraphicFramePr>
        <p:xfrm>
          <a:off x="68263" y="12700"/>
          <a:ext cx="9063037" cy="1184275"/>
        </p:xfrm>
        <a:graphic>
          <a:graphicData uri="http://schemas.openxmlformats.org/presentationml/2006/ole">
            <p:oleObj spid="_x0000_s1026" name="Image" r:id="rId16" imgW="13003175" imgH="1942857" progId="">
              <p:embed/>
            </p:oleObj>
          </a:graphicData>
        </a:graphic>
      </p:graphicFrame>
      <p:grpSp>
        <p:nvGrpSpPr>
          <p:cNvPr id="1028" name="Group 34"/>
          <p:cNvGrpSpPr>
            <a:grpSpLocks/>
          </p:cNvGrpSpPr>
          <p:nvPr/>
        </p:nvGrpSpPr>
        <p:grpSpPr bwMode="auto">
          <a:xfrm>
            <a:off x="31750" y="1196975"/>
            <a:ext cx="9112250" cy="5661025"/>
            <a:chOff x="20" y="663"/>
            <a:chExt cx="5740" cy="3657"/>
          </a:xfrm>
        </p:grpSpPr>
        <p:sp>
          <p:nvSpPr>
            <p:cNvPr id="2" name="Rectangle 35"/>
            <p:cNvSpPr>
              <a:spLocks noChangeArrowheads="1"/>
            </p:cNvSpPr>
            <p:nvPr/>
          </p:nvSpPr>
          <p:spPr bwMode="ltGray">
            <a:xfrm>
              <a:off x="20" y="663"/>
              <a:ext cx="158" cy="3657"/>
            </a:xfrm>
            <a:prstGeom prst="rect">
              <a:avLst/>
            </a:prstGeom>
            <a:solidFill>
              <a:schemeClr val="folHlink"/>
            </a:solidFill>
            <a:ln w="9525">
              <a:noFill/>
              <a:miter lim="800000"/>
              <a:headEnd/>
              <a:tailEnd/>
            </a:ln>
            <a:effectLst/>
          </p:spPr>
          <p:txBody>
            <a:bodyPr wrap="none" anchor="ctr"/>
            <a:lstStyle/>
            <a:p>
              <a:pPr eaLnBrk="0" latinLnBrk="0" hangingPunct="0">
                <a:defRPr/>
              </a:pPr>
              <a:endParaRPr kumimoji="0" lang="ko-KR" altLang="en-US" sz="1800">
                <a:ea typeface="+mn-ea"/>
              </a:endParaRPr>
            </a:p>
          </p:txBody>
        </p:sp>
        <p:sp>
          <p:nvSpPr>
            <p:cNvPr id="12324" name="Rectangle 36"/>
            <p:cNvSpPr>
              <a:spLocks noChangeArrowheads="1"/>
            </p:cNvSpPr>
            <p:nvPr/>
          </p:nvSpPr>
          <p:spPr bwMode="ltGray">
            <a:xfrm>
              <a:off x="5602" y="663"/>
              <a:ext cx="158" cy="3657"/>
            </a:xfrm>
            <a:prstGeom prst="rect">
              <a:avLst/>
            </a:prstGeom>
            <a:solidFill>
              <a:schemeClr val="folHlink"/>
            </a:solidFill>
            <a:ln w="9525">
              <a:noFill/>
              <a:miter lim="800000"/>
              <a:headEnd/>
              <a:tailEnd/>
            </a:ln>
            <a:effectLst/>
          </p:spPr>
          <p:txBody>
            <a:bodyPr wrap="none" anchor="ctr"/>
            <a:lstStyle/>
            <a:p>
              <a:pPr eaLnBrk="0" latinLnBrk="0" hangingPunct="0">
                <a:defRPr/>
              </a:pPr>
              <a:endParaRPr kumimoji="0" lang="ko-KR" altLang="en-US" sz="1800">
                <a:ea typeface="+mn-ea"/>
              </a:endParaRPr>
            </a:p>
          </p:txBody>
        </p:sp>
      </p:grpSp>
      <p:sp>
        <p:nvSpPr>
          <p:cNvPr id="12325" name="Rectangle 37"/>
          <p:cNvSpPr>
            <a:spLocks noChangeArrowheads="1"/>
          </p:cNvSpPr>
          <p:nvPr/>
        </p:nvSpPr>
        <p:spPr bwMode="invGray">
          <a:xfrm>
            <a:off x="0" y="6453188"/>
            <a:ext cx="9109075" cy="404812"/>
          </a:xfrm>
          <a:prstGeom prst="rect">
            <a:avLst/>
          </a:prstGeom>
          <a:solidFill>
            <a:schemeClr val="folHlink"/>
          </a:solidFill>
          <a:ln w="9525">
            <a:noFill/>
            <a:miter lim="800000"/>
            <a:headEnd/>
            <a:tailEnd/>
          </a:ln>
          <a:effectLst/>
        </p:spPr>
        <p:txBody>
          <a:bodyPr wrap="none" anchor="ctr"/>
          <a:lstStyle/>
          <a:p>
            <a:pPr eaLnBrk="0" latinLnBrk="0" hangingPunct="0">
              <a:defRPr/>
            </a:pPr>
            <a:endParaRPr kumimoji="0" lang="ko-KR" altLang="en-US" sz="1800">
              <a:ea typeface="+mn-ea"/>
            </a:endParaRPr>
          </a:p>
        </p:txBody>
      </p:sp>
      <p:grpSp>
        <p:nvGrpSpPr>
          <p:cNvPr id="1030" name="Group 38"/>
          <p:cNvGrpSpPr>
            <a:grpSpLocks/>
          </p:cNvGrpSpPr>
          <p:nvPr/>
        </p:nvGrpSpPr>
        <p:grpSpPr bwMode="auto">
          <a:xfrm>
            <a:off x="-11113" y="0"/>
            <a:ext cx="9159876" cy="6859588"/>
            <a:chOff x="0" y="0"/>
            <a:chExt cx="5764" cy="4321"/>
          </a:xfrm>
        </p:grpSpPr>
        <p:sp>
          <p:nvSpPr>
            <p:cNvPr id="4" name="AutoShape 39"/>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pPr eaLnBrk="0" latinLnBrk="0" hangingPunct="0">
                <a:defRPr/>
              </a:pPr>
              <a:endParaRPr kumimoji="0" lang="ko-KR" altLang="en-US" sz="1800">
                <a:ea typeface="+mn-ea"/>
              </a:endParaRPr>
            </a:p>
          </p:txBody>
        </p:sp>
        <p:sp>
          <p:nvSpPr>
            <p:cNvPr id="12328" name="Freeform 40"/>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sp>
          <p:nvSpPr>
            <p:cNvPr id="12329" name="Freeform 41"/>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sp>
          <p:nvSpPr>
            <p:cNvPr id="12330" name="Freeform 42"/>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pPr eaLnBrk="0" latinLnBrk="0" hangingPunct="0">
                <a:defRPr/>
              </a:pPr>
              <a:endParaRPr kumimoji="0" lang="ko-KR" altLang="en-US" sz="1800">
                <a:ea typeface="+mn-ea"/>
              </a:endParaRPr>
            </a:p>
          </p:txBody>
        </p:sp>
        <p:sp>
          <p:nvSpPr>
            <p:cNvPr id="12331" name="Freeform 43"/>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pPr eaLnBrk="0" latinLnBrk="0" hangingPunct="0">
                <a:defRPr/>
              </a:pPr>
              <a:endParaRPr kumimoji="0" lang="ko-KR" altLang="en-US" sz="1800">
                <a:ea typeface="+mn-ea"/>
              </a:endParaRPr>
            </a:p>
          </p:txBody>
        </p:sp>
      </p:grpSp>
      <p:sp>
        <p:nvSpPr>
          <p:cNvPr id="1031" name="Rectangle 21"/>
          <p:cNvSpPr>
            <a:spLocks noGrp="1" noChangeArrowheads="1"/>
          </p:cNvSpPr>
          <p:nvPr>
            <p:ph type="title"/>
          </p:nvPr>
        </p:nvSpPr>
        <p:spPr bwMode="white">
          <a:xfrm>
            <a:off x="1979613" y="333375"/>
            <a:ext cx="684053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2" name="Rectangle 22"/>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2312" name="Rectangle 24"/>
          <p:cNvSpPr>
            <a:spLocks noGrp="1" noChangeArrowheads="1"/>
          </p:cNvSpPr>
          <p:nvPr>
            <p:ph type="ftr" sz="quarter" idx="3"/>
          </p:nvPr>
        </p:nvSpPr>
        <p:spPr bwMode="white">
          <a:xfrm>
            <a:off x="5943600" y="6477000"/>
            <a:ext cx="273208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defRPr kumimoji="0" sz="1000" b="1">
                <a:solidFill>
                  <a:schemeClr val="bg1"/>
                </a:solidFill>
                <a:latin typeface="+mn-lt"/>
                <a:ea typeface="굴림" pitchFamily="50" charset="-127"/>
              </a:defRPr>
            </a:lvl1pPr>
          </a:lstStyle>
          <a:p>
            <a:pPr>
              <a:defRPr/>
            </a:pPr>
            <a:endParaRPr lang="en-US" altLang="ko-KR"/>
          </a:p>
        </p:txBody>
      </p:sp>
      <p:sp>
        <p:nvSpPr>
          <p:cNvPr id="12313" name="Rectangle 25"/>
          <p:cNvSpPr>
            <a:spLocks noGrp="1" noChangeArrowheads="1"/>
          </p:cNvSpPr>
          <p:nvPr>
            <p:ph type="sldNum" sz="quarter" idx="4"/>
          </p:nvPr>
        </p:nvSpPr>
        <p:spPr bwMode="white">
          <a:xfrm>
            <a:off x="611188" y="6477000"/>
            <a:ext cx="7207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0" hangingPunct="1">
              <a:defRPr kumimoji="0" sz="1000" b="1">
                <a:solidFill>
                  <a:schemeClr val="bg1"/>
                </a:solidFill>
                <a:latin typeface="Verdana" pitchFamily="34" charset="0"/>
                <a:ea typeface="굴림" pitchFamily="50" charset="-127"/>
              </a:defRPr>
            </a:lvl1pPr>
          </a:lstStyle>
          <a:p>
            <a:pPr>
              <a:defRPr/>
            </a:pPr>
            <a:fld id="{7FC20ABF-514C-4F7C-AFA8-1C15E5563E01}"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id="1" dur="indefinite" restart="never" nodeType="tmRoot"/>
      </p:par>
    </p:tnLst>
  </p:timing>
  <p:txStyles>
    <p:title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idx="4294967295"/>
          </p:nvPr>
        </p:nvSpPr>
        <p:spPr bwMode="black">
          <a:xfrm>
            <a:off x="0" y="908050"/>
            <a:ext cx="7956550" cy="1030288"/>
          </a:xfrm>
        </p:spPr>
        <p:txBody>
          <a:bodyPr/>
          <a:lstStyle/>
          <a:p>
            <a:pPr algn="ctr" eaLnBrk="1" hangingPunct="1"/>
            <a:r>
              <a:rPr lang="en-US" altLang="ko-KR" sz="4400" b="0" smtClean="0">
                <a:solidFill>
                  <a:schemeClr val="tx2"/>
                </a:solidFill>
                <a:latin typeface="HY헤드라인M" pitchFamily="18" charset="-127"/>
                <a:ea typeface="HY헤드라인M" pitchFamily="18" charset="-127"/>
              </a:rPr>
              <a:t>2011 </a:t>
            </a:r>
            <a:r>
              <a:rPr lang="ko-KR" altLang="en-US" sz="4400" b="0" smtClean="0">
                <a:solidFill>
                  <a:schemeClr val="tx2"/>
                </a:solidFill>
                <a:latin typeface="HY헤드라인M" pitchFamily="18" charset="-127"/>
                <a:ea typeface="HY헤드라인M" pitchFamily="18" charset="-127"/>
              </a:rPr>
              <a:t>자유전공학부 </a:t>
            </a:r>
            <a:br>
              <a:rPr lang="ko-KR" altLang="en-US" sz="4400" b="0" smtClean="0">
                <a:solidFill>
                  <a:schemeClr val="tx2"/>
                </a:solidFill>
                <a:latin typeface="HY헤드라인M" pitchFamily="18" charset="-127"/>
                <a:ea typeface="HY헤드라인M" pitchFamily="18" charset="-127"/>
              </a:rPr>
            </a:br>
            <a:r>
              <a:rPr lang="ko-KR" altLang="en-US" sz="4400" b="0" smtClean="0">
                <a:solidFill>
                  <a:schemeClr val="tx2"/>
                </a:solidFill>
                <a:latin typeface="HY헤드라인M" pitchFamily="18" charset="-127"/>
                <a:ea typeface="HY헤드라인M" pitchFamily="18" charset="-127"/>
              </a:rPr>
              <a:t>신입생 오리엔테이션</a:t>
            </a:r>
          </a:p>
        </p:txBody>
      </p:sp>
      <p:sp>
        <p:nvSpPr>
          <p:cNvPr id="4099" name="Rectangle 6"/>
          <p:cNvSpPr>
            <a:spLocks noGrp="1" noChangeArrowheads="1"/>
          </p:cNvSpPr>
          <p:nvPr>
            <p:ph type="subTitle" idx="4294967295"/>
          </p:nvPr>
        </p:nvSpPr>
        <p:spPr>
          <a:xfrm>
            <a:off x="1447800" y="5300663"/>
            <a:ext cx="6400800" cy="533400"/>
          </a:xfrm>
        </p:spPr>
        <p:txBody>
          <a:bodyPr/>
          <a:lstStyle/>
          <a:p>
            <a:pPr marL="0" indent="0" algn="ctr" eaLnBrk="1" hangingPunct="1">
              <a:buFont typeface="Wingdings" pitchFamily="2" charset="2"/>
              <a:buNone/>
            </a:pPr>
            <a:endParaRPr lang="ko-KR" altLang="en-US" sz="1800" smtClean="0">
              <a:solidFill>
                <a:schemeClr val="bg1"/>
              </a:solidFill>
              <a:ea typeface="굴림"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내용 개체 틀 2"/>
          <p:cNvSpPr>
            <a:spLocks noGrp="1"/>
          </p:cNvSpPr>
          <p:nvPr>
            <p:ph idx="1"/>
          </p:nvPr>
        </p:nvSpPr>
        <p:spPr/>
        <p:txBody>
          <a:bodyPr/>
          <a:lstStyle/>
          <a:p>
            <a:pPr eaLnBrk="1" hangingPunct="1"/>
            <a:r>
              <a:rPr lang="ko-KR" altLang="en-US" smtClean="0">
                <a:latin typeface="HY헤드라인M" pitchFamily="18" charset="-127"/>
                <a:ea typeface="HY헤드라인M" pitchFamily="18" charset="-127"/>
              </a:rPr>
              <a:t>자유로운 전공 선택</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전공 선택에 학점 제한을 받지 않음</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학생이 전공을 만드는 학생 설계 전공</a:t>
            </a:r>
          </a:p>
          <a:p>
            <a:pPr lvl="1" eaLnBrk="1" hangingPunct="1">
              <a:buFont typeface="Wingdings" pitchFamily="2" charset="2"/>
              <a:buNone/>
            </a:pPr>
            <a:endParaRPr lang="en-US" altLang="ko-KR" smtClean="0">
              <a:latin typeface="HY헤드라인M" pitchFamily="18" charset="-127"/>
              <a:ea typeface="HY헤드라인M" pitchFamily="18" charset="-127"/>
            </a:endParaRPr>
          </a:p>
          <a:p>
            <a:pPr eaLnBrk="1" hangingPunct="1"/>
            <a:r>
              <a:rPr lang="ko-KR" altLang="en-US" smtClean="0">
                <a:latin typeface="HY헤드라인M" pitchFamily="18" charset="-127"/>
                <a:ea typeface="HY헤드라인M" pitchFamily="18" charset="-127"/>
              </a:rPr>
              <a:t>자유전공학부 교과목</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주제탐구 세미나 </a:t>
            </a:r>
            <a:r>
              <a:rPr lang="en-US" altLang="ko-KR" smtClean="0">
                <a:latin typeface="HY헤드라인M" pitchFamily="18" charset="-127"/>
                <a:ea typeface="HY헤드라인M" pitchFamily="18" charset="-127"/>
              </a:rPr>
              <a:t>1, 2, 3, 4</a:t>
            </a:r>
          </a:p>
          <a:p>
            <a:pPr lvl="1" eaLnBrk="1" hangingPunct="1"/>
            <a:r>
              <a:rPr lang="ko-KR" altLang="en-US" smtClean="0">
                <a:latin typeface="HY헤드라인M" pitchFamily="18" charset="-127"/>
                <a:ea typeface="HY헤드라인M" pitchFamily="18" charset="-127"/>
              </a:rPr>
              <a:t>자율연구</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전공 설계</a:t>
            </a:r>
            <a:endParaRPr lang="en-US" altLang="ko-KR" smtClean="0">
              <a:latin typeface="HY헤드라인M" pitchFamily="18" charset="-127"/>
              <a:ea typeface="HY헤드라인M" pitchFamily="18" charset="-127"/>
            </a:endParaRP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자율성과 창의성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내용 개체 틀 2"/>
          <p:cNvSpPr>
            <a:spLocks noGrp="1"/>
          </p:cNvSpPr>
          <p:nvPr>
            <p:ph idx="1"/>
          </p:nvPr>
        </p:nvSpPr>
        <p:spPr/>
        <p:txBody>
          <a:bodyPr/>
          <a:lstStyle/>
          <a:p>
            <a:pPr eaLnBrk="1" hangingPunct="1"/>
            <a:r>
              <a:rPr lang="ko-KR" altLang="en-US" smtClean="0">
                <a:latin typeface="HY헤드라인M" pitchFamily="18" charset="-127"/>
                <a:ea typeface="HY헤드라인M" pitchFamily="18" charset="-127"/>
              </a:rPr>
              <a:t>글로벌 마인드를 갖는 리더쉽</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언어의 장벽 극복</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세계 문화에 대한 이해</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세계 속의 경쟁자에 대한 인식</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봉사의 리더쉽</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실천의 리더쉽</a:t>
            </a:r>
            <a:endParaRPr lang="en-US" altLang="ko-KR" smtClean="0">
              <a:latin typeface="HY헤드라인M" pitchFamily="18" charset="-127"/>
              <a:ea typeface="HY헤드라인M" pitchFamily="18" charset="-127"/>
            </a:endParaRPr>
          </a:p>
          <a:p>
            <a:pPr eaLnBrk="1" hangingPunct="1"/>
            <a:r>
              <a:rPr lang="ko-KR" altLang="en-US" smtClean="0">
                <a:latin typeface="HY헤드라인M" pitchFamily="18" charset="-127"/>
                <a:ea typeface="HY헤드라인M" pitchFamily="18" charset="-127"/>
              </a:rPr>
              <a:t>자유전공학부의 교육</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외국어 말하기</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영어캠프</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해외 현장 학습</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봉사 교과목 및 실기 교과목 각 </a:t>
            </a:r>
            <a:r>
              <a:rPr lang="en-US" altLang="ko-KR" smtClean="0">
                <a:latin typeface="HY헤드라인M" pitchFamily="18" charset="-127"/>
                <a:ea typeface="HY헤드라인M" pitchFamily="18" charset="-127"/>
              </a:rPr>
              <a:t>2</a:t>
            </a:r>
            <a:r>
              <a:rPr lang="ko-KR" altLang="en-US" smtClean="0">
                <a:latin typeface="HY헤드라인M" pitchFamily="18" charset="-127"/>
                <a:ea typeface="HY헤드라인M" pitchFamily="18" charset="-127"/>
              </a:rPr>
              <a:t>과목 이상 이수</a:t>
            </a:r>
            <a:endParaRPr lang="en-US" altLang="ko-KR" smtClean="0">
              <a:latin typeface="HY헤드라인M" pitchFamily="18" charset="-127"/>
              <a:ea typeface="HY헤드라인M" pitchFamily="18" charset="-127"/>
            </a:endParaRP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글로벌 리더십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내용 개체 틀 2"/>
          <p:cNvSpPr>
            <a:spLocks noGrp="1"/>
          </p:cNvSpPr>
          <p:nvPr>
            <p:ph idx="1"/>
          </p:nvPr>
        </p:nvSpPr>
        <p:spPr/>
        <p:txBody>
          <a:bodyPr/>
          <a:lstStyle/>
          <a:p>
            <a:pPr eaLnBrk="1" hangingPunct="1">
              <a:lnSpc>
                <a:spcPct val="90000"/>
              </a:lnSpc>
            </a:pPr>
            <a:r>
              <a:rPr lang="ko-KR" altLang="en-US" smtClean="0">
                <a:latin typeface="HY헤드라인M" pitchFamily="18" charset="-127"/>
                <a:ea typeface="HY헤드라인M" pitchFamily="18" charset="-127"/>
              </a:rPr>
              <a:t>자체 규정을 만족해야 전공 선택 가능</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학문의 기초 교과목 </a:t>
            </a:r>
            <a:r>
              <a:rPr lang="en-US" altLang="ko-KR" smtClean="0">
                <a:latin typeface="HY헤드라인M" pitchFamily="18" charset="-127"/>
                <a:ea typeface="HY헤드라인M" pitchFamily="18" charset="-127"/>
              </a:rPr>
              <a:t>12</a:t>
            </a:r>
            <a:r>
              <a:rPr lang="ko-KR" altLang="en-US" smtClean="0">
                <a:latin typeface="HY헤드라인M" pitchFamily="18" charset="-127"/>
                <a:ea typeface="HY헤드라인M" pitchFamily="18" charset="-127"/>
              </a:rPr>
              <a:t>학점 이상 이수</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선택 영역의 이수가 가능한 능력 보유</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총 </a:t>
            </a:r>
            <a:r>
              <a:rPr lang="en-US" altLang="ko-KR" smtClean="0">
                <a:latin typeface="HY헤드라인M" pitchFamily="18" charset="-127"/>
                <a:ea typeface="HY헤드라인M" pitchFamily="18" charset="-127"/>
              </a:rPr>
              <a:t>24</a:t>
            </a:r>
            <a:r>
              <a:rPr lang="ko-KR" altLang="en-US" smtClean="0">
                <a:latin typeface="HY헤드라인M" pitchFamily="18" charset="-127"/>
                <a:ea typeface="HY헤드라인M" pitchFamily="18" charset="-127"/>
              </a:rPr>
              <a:t>학점 이상 이수</a:t>
            </a:r>
            <a:endParaRPr lang="en-US" altLang="ko-KR" smtClean="0">
              <a:latin typeface="HY헤드라인M" pitchFamily="18" charset="-127"/>
              <a:ea typeface="HY헤드라인M" pitchFamily="18" charset="-127"/>
            </a:endParaRPr>
          </a:p>
          <a:p>
            <a:pPr eaLnBrk="1" hangingPunct="1">
              <a:lnSpc>
                <a:spcPct val="90000"/>
              </a:lnSpc>
            </a:pPr>
            <a:r>
              <a:rPr lang="ko-KR" altLang="en-US" smtClean="0">
                <a:latin typeface="HY헤드라인M" pitchFamily="18" charset="-127"/>
                <a:ea typeface="HY헤드라인M" pitchFamily="18" charset="-127"/>
              </a:rPr>
              <a:t>교육의 강화</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자유전공학부 교과목의 평균 학습 시간은 서울대학교 일반 교과목의 </a:t>
            </a:r>
            <a:r>
              <a:rPr lang="en-US" altLang="ko-KR" smtClean="0">
                <a:latin typeface="HY헤드라인M" pitchFamily="18" charset="-127"/>
                <a:ea typeface="HY헤드라인M" pitchFamily="18" charset="-127"/>
              </a:rPr>
              <a:t>2</a:t>
            </a:r>
            <a:r>
              <a:rPr lang="ko-KR" altLang="en-US" smtClean="0">
                <a:latin typeface="HY헤드라인M" pitchFamily="18" charset="-127"/>
                <a:ea typeface="HY헤드라인M" pitchFamily="18" charset="-127"/>
              </a:rPr>
              <a:t>배 이상</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엄격한 졸업 규정</a:t>
            </a:r>
            <a:endParaRPr lang="en-US" altLang="ko-KR" smtClean="0">
              <a:latin typeface="HY헤드라인M" pitchFamily="18" charset="-127"/>
              <a:ea typeface="HY헤드라인M" pitchFamily="18" charset="-127"/>
            </a:endParaRPr>
          </a:p>
          <a:p>
            <a:pPr eaLnBrk="1" hangingPunct="1">
              <a:lnSpc>
                <a:spcPct val="90000"/>
              </a:lnSpc>
            </a:pPr>
            <a:r>
              <a:rPr lang="ko-KR" altLang="en-US" smtClean="0">
                <a:latin typeface="HY헤드라인M" pitchFamily="18" charset="-127"/>
                <a:ea typeface="HY헤드라인M" pitchFamily="18" charset="-127"/>
              </a:rPr>
              <a:t>학생 면담의 활성화</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연 </a:t>
            </a:r>
            <a:r>
              <a:rPr lang="en-US" altLang="ko-KR" smtClean="0">
                <a:latin typeface="HY헤드라인M" pitchFamily="18" charset="-127"/>
                <a:ea typeface="HY헤드라인M" pitchFamily="18" charset="-127"/>
              </a:rPr>
              <a:t>10</a:t>
            </a:r>
            <a:r>
              <a:rPr lang="ko-KR" altLang="en-US" smtClean="0">
                <a:latin typeface="HY헤드라인M" pitchFamily="18" charset="-127"/>
                <a:ea typeface="HY헤드라인M" pitchFamily="18" charset="-127"/>
              </a:rPr>
              <a:t>회 이상의 면담</a:t>
            </a:r>
            <a:endParaRPr lang="en-US" altLang="ko-KR" smtClean="0">
              <a:latin typeface="HY헤드라인M" pitchFamily="18" charset="-127"/>
              <a:ea typeface="HY헤드라인M" pitchFamily="18" charset="-127"/>
            </a:endParaRPr>
          </a:p>
          <a:p>
            <a:pPr lvl="1" eaLnBrk="1" hangingPunct="1">
              <a:lnSpc>
                <a:spcPct val="90000"/>
              </a:lnSpc>
            </a:pPr>
            <a:r>
              <a:rPr lang="ko-KR" altLang="en-US" smtClean="0">
                <a:latin typeface="HY헤드라인M" pitchFamily="18" charset="-127"/>
                <a:ea typeface="HY헤드라인M" pitchFamily="18" charset="-127"/>
              </a:rPr>
              <a:t>필요한 학생에 대한 심층 상담 및 지도</a:t>
            </a:r>
            <a:endParaRPr lang="en-US" altLang="ko-KR" smtClean="0">
              <a:latin typeface="HY헤드라인M" pitchFamily="18" charset="-127"/>
              <a:ea typeface="HY헤드라인M" pitchFamily="18" charset="-127"/>
            </a:endParaRP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엄격한 학사관리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r>
              <a:rPr lang="ko-KR" altLang="en-US" smtClean="0">
                <a:ea typeface="굴림" pitchFamily="50" charset="-127"/>
              </a:rPr>
              <a:t> </a:t>
            </a:r>
            <a:r>
              <a:rPr lang="ko-KR" altLang="en-US" smtClean="0">
                <a:solidFill>
                  <a:schemeClr val="tx1"/>
                </a:solidFill>
                <a:latin typeface="HY헤드라인M" pitchFamily="18" charset="-127"/>
                <a:ea typeface="HY헤드라인M" pitchFamily="18" charset="-127"/>
              </a:rPr>
              <a:t>교양</a:t>
            </a:r>
            <a:r>
              <a:rPr lang="en-US" altLang="ko-KR" smtClean="0">
                <a:solidFill>
                  <a:schemeClr val="tx1"/>
                </a:solidFill>
                <a:latin typeface="HY헤드라인M" pitchFamily="18" charset="-127"/>
                <a:ea typeface="HY헤드라인M" pitchFamily="18" charset="-127"/>
              </a:rPr>
              <a:t>(44</a:t>
            </a:r>
            <a:r>
              <a:rPr lang="ko-KR" altLang="en-US" smtClean="0">
                <a:solidFill>
                  <a:schemeClr val="tx1"/>
                </a:solidFill>
                <a:latin typeface="HY헤드라인M" pitchFamily="18" charset="-127"/>
                <a:ea typeface="HY헤드라인M" pitchFamily="18" charset="-127"/>
              </a:rPr>
              <a:t>학점 이상</a:t>
            </a:r>
            <a:r>
              <a:rPr lang="en-US" altLang="ko-KR" smtClean="0">
                <a:solidFill>
                  <a:schemeClr val="tx1"/>
                </a:solidFill>
                <a:latin typeface="HY헤드라인M" pitchFamily="18" charset="-127"/>
                <a:ea typeface="HY헤드라인M" pitchFamily="18" charset="-127"/>
              </a:rPr>
              <a:t>)</a:t>
            </a:r>
          </a:p>
          <a:p>
            <a:pPr lvl="1" eaLnBrk="1" hangingPunct="1"/>
            <a:r>
              <a:rPr lang="ko-KR" altLang="en-US" smtClean="0">
                <a:latin typeface="HY헤드라인M" pitchFamily="18" charset="-127"/>
                <a:ea typeface="HY헤드라인M" pitchFamily="18" charset="-127"/>
              </a:rPr>
              <a:t>자유전공학부 교양 이수규정에 따름</a:t>
            </a:r>
          </a:p>
          <a:p>
            <a:pPr eaLnBrk="1" hangingPunct="1"/>
            <a:r>
              <a:rPr lang="ko-KR" altLang="en-US" smtClean="0">
                <a:solidFill>
                  <a:schemeClr val="tx1"/>
                </a:solidFill>
                <a:latin typeface="HY헤드라인M" pitchFamily="18" charset="-127"/>
                <a:ea typeface="HY헤드라인M" pitchFamily="18" charset="-127"/>
              </a:rPr>
              <a:t> 전공</a:t>
            </a:r>
          </a:p>
          <a:p>
            <a:pPr lvl="1" eaLnBrk="1" hangingPunct="1"/>
            <a:r>
              <a:rPr lang="ko-KR" altLang="en-US" smtClean="0">
                <a:latin typeface="HY헤드라인M" pitchFamily="18" charset="-127"/>
                <a:ea typeface="HY헤드라인M" pitchFamily="18" charset="-127"/>
              </a:rPr>
              <a:t>선택하는 전공</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학생 설계 전공 포함</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의 이수 규정 준수</a:t>
            </a:r>
          </a:p>
          <a:p>
            <a:pPr eaLnBrk="1" hangingPunct="1"/>
            <a:r>
              <a:rPr lang="ko-KR" altLang="en-US" smtClean="0">
                <a:solidFill>
                  <a:schemeClr val="tx1"/>
                </a:solidFill>
                <a:latin typeface="HY헤드라인M" pitchFamily="18" charset="-127"/>
                <a:ea typeface="HY헤드라인M" pitchFamily="18" charset="-127"/>
              </a:rPr>
              <a:t> 자유전공학부 과목 이수</a:t>
            </a:r>
          </a:p>
          <a:p>
            <a:pPr lvl="1" eaLnBrk="1" hangingPunct="1"/>
            <a:r>
              <a:rPr lang="ko-KR" altLang="en-US" smtClean="0">
                <a:latin typeface="HY헤드라인M" pitchFamily="18" charset="-127"/>
                <a:ea typeface="HY헤드라인M" pitchFamily="18" charset="-127"/>
              </a:rPr>
              <a:t>필수</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주제탐구세미나</a:t>
            </a:r>
            <a:r>
              <a:rPr lang="en-US" altLang="ko-KR" smtClean="0">
                <a:latin typeface="HY헤드라인M" pitchFamily="18" charset="-127"/>
                <a:ea typeface="HY헤드라인M" pitchFamily="18" charset="-127"/>
              </a:rPr>
              <a:t>1, 2(3), </a:t>
            </a:r>
            <a:r>
              <a:rPr lang="ko-KR" altLang="en-US" smtClean="0">
                <a:latin typeface="HY헤드라인M" pitchFamily="18" charset="-127"/>
                <a:ea typeface="HY헤드라인M" pitchFamily="18" charset="-127"/>
              </a:rPr>
              <a:t>종합설계</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포함 </a:t>
            </a:r>
            <a:r>
              <a:rPr lang="en-US" altLang="ko-KR" smtClean="0">
                <a:latin typeface="HY헤드라인M" pitchFamily="18" charset="-127"/>
                <a:ea typeface="HY헤드라인M" pitchFamily="18" charset="-127"/>
              </a:rPr>
              <a:t>12</a:t>
            </a:r>
            <a:r>
              <a:rPr lang="ko-KR" altLang="en-US" smtClean="0">
                <a:latin typeface="HY헤드라인M" pitchFamily="18" charset="-127"/>
                <a:ea typeface="HY헤드라인M" pitchFamily="18" charset="-127"/>
              </a:rPr>
              <a:t>학점 이상 이수</a:t>
            </a:r>
          </a:p>
          <a:p>
            <a:pPr eaLnBrk="1" hangingPunct="1"/>
            <a:r>
              <a:rPr lang="ko-KR" altLang="en-US" smtClean="0">
                <a:solidFill>
                  <a:schemeClr val="tx1"/>
                </a:solidFill>
                <a:latin typeface="HY헤드라인M" pitchFamily="18" charset="-127"/>
                <a:ea typeface="HY헤드라인M" pitchFamily="18" charset="-127"/>
              </a:rPr>
              <a:t> 기타</a:t>
            </a:r>
          </a:p>
          <a:p>
            <a:pPr lvl="1" eaLnBrk="1" hangingPunct="1"/>
            <a:r>
              <a:rPr lang="ko-KR" altLang="en-US" smtClean="0">
                <a:latin typeface="HY헤드라인M" pitchFamily="18" charset="-127"/>
                <a:ea typeface="HY헤드라인M" pitchFamily="18" charset="-127"/>
              </a:rPr>
              <a:t>봉사 </a:t>
            </a:r>
            <a:r>
              <a:rPr lang="en-US" altLang="ko-KR" smtClean="0">
                <a:latin typeface="HY헤드라인M" pitchFamily="18" charset="-127"/>
                <a:ea typeface="HY헤드라인M" pitchFamily="18" charset="-127"/>
              </a:rPr>
              <a:t>2</a:t>
            </a:r>
            <a:r>
              <a:rPr lang="ko-KR" altLang="en-US" smtClean="0">
                <a:latin typeface="HY헤드라인M" pitchFamily="18" charset="-127"/>
                <a:ea typeface="HY헤드라인M" pitchFamily="18" charset="-127"/>
              </a:rPr>
              <a:t>과목</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실기 교과목</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예술</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체육</a:t>
            </a:r>
            <a:r>
              <a:rPr lang="en-US" altLang="ko-KR" smtClean="0">
                <a:latin typeface="HY헤드라인M" pitchFamily="18" charset="-127"/>
                <a:ea typeface="HY헤드라인M" pitchFamily="18" charset="-127"/>
              </a:rPr>
              <a:t>) 2</a:t>
            </a:r>
            <a:r>
              <a:rPr lang="ko-KR" altLang="en-US" smtClean="0">
                <a:latin typeface="HY헤드라인M" pitchFamily="18" charset="-127"/>
                <a:ea typeface="HY헤드라인M" pitchFamily="18" charset="-127"/>
              </a:rPr>
              <a:t>과목 이수</a:t>
            </a:r>
          </a:p>
          <a:p>
            <a:pPr lvl="1" eaLnBrk="1" hangingPunct="1"/>
            <a:r>
              <a:rPr lang="ko-KR" altLang="en-US" smtClean="0">
                <a:latin typeface="HY헤드라인M" pitchFamily="18" charset="-127"/>
                <a:ea typeface="HY헤드라인M" pitchFamily="18" charset="-127"/>
              </a:rPr>
              <a:t>졸업논문</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졸업작품</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제출</a:t>
            </a: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이수 규정</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a:xfrm>
            <a:off x="2154238" y="1557338"/>
            <a:ext cx="5297487" cy="460851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924000" anchor="ctr"/>
          <a:lstStyle/>
          <a:p>
            <a:pPr algn="ctr">
              <a:defRPr/>
            </a:pPr>
            <a:r>
              <a:rPr kumimoji="0" lang="ko-KR" altLang="en-US" sz="1800" b="1">
                <a:solidFill>
                  <a:schemeClr val="tx1"/>
                </a:solidFill>
                <a:effectLst>
                  <a:outerShdw blurRad="38100" dist="38100" dir="2700000" algn="tl">
                    <a:srgbClr val="000000"/>
                  </a:outerShdw>
                </a:effectLst>
                <a:latin typeface="굴림" pitchFamily="50" charset="-127"/>
                <a:ea typeface="굴림" pitchFamily="50" charset="-127"/>
              </a:rPr>
              <a:t>자유전공학부의 교육 형태</a:t>
            </a:r>
          </a:p>
        </p:txBody>
      </p:sp>
      <p:graphicFrame>
        <p:nvGraphicFramePr>
          <p:cNvPr id="4" name="내용 개체 틀 3"/>
          <p:cNvGraphicFramePr>
            <a:graphicFrameLocks noGrp="1"/>
          </p:cNvGraphicFramePr>
          <p:nvPr>
            <p:ph idx="4294967295"/>
          </p:nvPr>
        </p:nvGraphicFramePr>
        <p:xfrm>
          <a:off x="2118289" y="1644105"/>
          <a:ext cx="5072098" cy="409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8007" name="Rectangle 7"/>
          <p:cNvSpPr>
            <a:spLocks noChangeArrowheads="1"/>
          </p:cNvSpPr>
          <p:nvPr/>
        </p:nvSpPr>
        <p:spPr bwMode="auto">
          <a:xfrm>
            <a:off x="323850" y="333375"/>
            <a:ext cx="5040313" cy="863600"/>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FFFFFF"/>
                  </a:outerShdw>
                </a:effectLst>
                <a:latin typeface="Arial" pitchFamily="34" charset="0"/>
                <a:ea typeface="굴림" pitchFamily="50" charset="-127"/>
              </a:rPr>
              <a:t>학사 과정의 교육형태</a:t>
            </a:r>
          </a:p>
        </p:txBody>
      </p:sp>
      <p:sp>
        <p:nvSpPr>
          <p:cNvPr id="783367" name="Rectangle 7"/>
          <p:cNvSpPr>
            <a:spLocks noChangeArrowheads="1"/>
          </p:cNvSpPr>
          <p:nvPr/>
        </p:nvSpPr>
        <p:spPr bwMode="auto">
          <a:xfrm>
            <a:off x="323850" y="333375"/>
            <a:ext cx="5903913" cy="9350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학사 과정의 교육형태</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4294967295"/>
          </p:nvPr>
        </p:nvSpPr>
        <p:spPr/>
        <p:txBody>
          <a:bodyPr>
            <a:normAutofit/>
          </a:bodyPr>
          <a:lstStyle/>
          <a:p>
            <a:pPr eaLnBrk="1" hangingPunct="1">
              <a:defRPr/>
            </a:pPr>
            <a:endParaRPr lang="ko-KR" altLang="en-US">
              <a:effectLst>
                <a:outerShdw blurRad="38100" dist="38100" dir="2700000" algn="tl">
                  <a:srgbClr val="C0C0C0"/>
                </a:outerShdw>
              </a:effectLst>
              <a:latin typeface="굴림" pitchFamily="50" charset="-127"/>
              <a:ea typeface="굴림" pitchFamily="50" charset="-127"/>
            </a:endParaRPr>
          </a:p>
          <a:p>
            <a:pPr eaLnBrk="1" hangingPunct="1">
              <a:buFont typeface="Wingdings" pitchFamily="2" charset="2"/>
              <a:buNone/>
              <a:defRPr/>
            </a:pPr>
            <a:r>
              <a:rPr lang="en-US" altLang="ko-KR">
                <a:effectLst>
                  <a:outerShdw blurRad="38100" dist="38100" dir="2700000" algn="tl">
                    <a:srgbClr val="C0C0C0"/>
                  </a:outerShdw>
                </a:effectLst>
                <a:latin typeface="굴림" pitchFamily="50" charset="-127"/>
                <a:ea typeface="굴림" pitchFamily="50" charset="-127"/>
              </a:rPr>
              <a:t>  </a:t>
            </a:r>
            <a:r>
              <a:rPr lang="en-US" altLang="ko-KR">
                <a:solidFill>
                  <a:schemeClr val="tx1"/>
                </a:solidFill>
                <a:effectLst>
                  <a:outerShdw blurRad="38100" dist="38100" dir="2700000" algn="tl">
                    <a:srgbClr val="C0C0C0"/>
                  </a:outerShdw>
                </a:effectLst>
                <a:latin typeface="굴림" pitchFamily="50" charset="-127"/>
                <a:ea typeface="굴림" pitchFamily="50" charset="-127"/>
              </a:rPr>
              <a:t>- </a:t>
            </a:r>
            <a:r>
              <a:rPr lang="ko-KR" altLang="en-US">
                <a:solidFill>
                  <a:schemeClr val="tx1"/>
                </a:solidFill>
                <a:effectLst>
                  <a:outerShdw blurRad="38100" dist="38100" dir="2700000" algn="tl">
                    <a:srgbClr val="C0C0C0"/>
                  </a:outerShdw>
                </a:effectLst>
                <a:latin typeface="굴림" pitchFamily="50" charset="-127"/>
                <a:ea typeface="굴림" pitchFamily="50" charset="-127"/>
              </a:rPr>
              <a:t>주제탐구세미나</a:t>
            </a:r>
            <a:r>
              <a:rPr lang="en-US" altLang="ko-KR">
                <a:solidFill>
                  <a:schemeClr val="tx1"/>
                </a:solidFill>
                <a:effectLst>
                  <a:outerShdw blurRad="38100" dist="38100" dir="2700000" algn="tl">
                    <a:srgbClr val="C0C0C0"/>
                  </a:outerShdw>
                </a:effectLst>
                <a:latin typeface="굴림" pitchFamily="50" charset="-127"/>
                <a:ea typeface="굴림" pitchFamily="50" charset="-127"/>
              </a:rPr>
              <a:t>1,2,3,4</a:t>
            </a:r>
          </a:p>
          <a:p>
            <a:pPr eaLnBrk="1" hangingPunct="1">
              <a:buFont typeface="Wingdings" pitchFamily="2" charset="2"/>
              <a:buNone/>
              <a:defRPr/>
            </a:pPr>
            <a:r>
              <a:rPr lang="en-US" altLang="ko-KR">
                <a:solidFill>
                  <a:schemeClr val="tx1"/>
                </a:solidFill>
                <a:effectLst>
                  <a:outerShdw blurRad="38100" dist="38100" dir="2700000" algn="tl">
                    <a:srgbClr val="C0C0C0"/>
                  </a:outerShdw>
                </a:effectLst>
                <a:latin typeface="굴림" pitchFamily="50" charset="-127"/>
                <a:ea typeface="굴림" pitchFamily="50" charset="-127"/>
              </a:rPr>
              <a:t>  - </a:t>
            </a:r>
            <a:r>
              <a:rPr lang="ko-KR" altLang="en-US">
                <a:solidFill>
                  <a:schemeClr val="tx1"/>
                </a:solidFill>
                <a:effectLst>
                  <a:outerShdw blurRad="38100" dist="38100" dir="2700000" algn="tl">
                    <a:srgbClr val="C0C0C0"/>
                  </a:outerShdw>
                </a:effectLst>
                <a:latin typeface="굴림" pitchFamily="50" charset="-127"/>
                <a:ea typeface="굴림" pitchFamily="50" charset="-127"/>
              </a:rPr>
              <a:t>전공설계</a:t>
            </a:r>
          </a:p>
          <a:p>
            <a:pPr eaLnBrk="1" hangingPunct="1">
              <a:buFont typeface="Wingdings" pitchFamily="2" charset="2"/>
              <a:buNone/>
              <a:defRPr/>
            </a:pPr>
            <a:r>
              <a:rPr lang="en-US" altLang="ko-KR">
                <a:solidFill>
                  <a:schemeClr val="tx1"/>
                </a:solidFill>
                <a:effectLst>
                  <a:outerShdw blurRad="38100" dist="38100" dir="2700000" algn="tl">
                    <a:srgbClr val="C0C0C0"/>
                  </a:outerShdw>
                </a:effectLst>
                <a:latin typeface="굴림" pitchFamily="50" charset="-127"/>
                <a:ea typeface="굴림" pitchFamily="50" charset="-127"/>
              </a:rPr>
              <a:t>  - </a:t>
            </a:r>
            <a:r>
              <a:rPr lang="ko-KR" altLang="en-US">
                <a:solidFill>
                  <a:schemeClr val="tx1"/>
                </a:solidFill>
                <a:effectLst>
                  <a:outerShdw blurRad="38100" dist="38100" dir="2700000" algn="tl">
                    <a:srgbClr val="C0C0C0"/>
                  </a:outerShdw>
                </a:effectLst>
                <a:latin typeface="굴림" pitchFamily="50" charset="-127"/>
                <a:ea typeface="굴림" pitchFamily="50" charset="-127"/>
              </a:rPr>
              <a:t>자율연구</a:t>
            </a:r>
          </a:p>
          <a:p>
            <a:pPr eaLnBrk="1" hangingPunct="1">
              <a:buFont typeface="Wingdings" pitchFamily="2" charset="2"/>
              <a:buNone/>
              <a:defRPr/>
            </a:pPr>
            <a:r>
              <a:rPr lang="ko-KR" altLang="en-US">
                <a:solidFill>
                  <a:schemeClr val="tx1"/>
                </a:solidFill>
                <a:effectLst>
                  <a:outerShdw blurRad="38100" dist="38100" dir="2700000" algn="tl">
                    <a:srgbClr val="C0C0C0"/>
                  </a:outerShdw>
                </a:effectLst>
                <a:latin typeface="굴림" pitchFamily="50" charset="-127"/>
                <a:ea typeface="굴림" pitchFamily="50" charset="-127"/>
              </a:rPr>
              <a:t>  </a:t>
            </a:r>
            <a:r>
              <a:rPr lang="en-US" altLang="ko-KR">
                <a:solidFill>
                  <a:schemeClr val="tx1"/>
                </a:solidFill>
                <a:effectLst>
                  <a:outerShdw blurRad="38100" dist="38100" dir="2700000" algn="tl">
                    <a:srgbClr val="C0C0C0"/>
                  </a:outerShdw>
                </a:effectLst>
                <a:latin typeface="굴림" pitchFamily="50" charset="-127"/>
                <a:ea typeface="굴림" pitchFamily="50" charset="-127"/>
              </a:rPr>
              <a:t>- </a:t>
            </a:r>
            <a:r>
              <a:rPr lang="ko-KR" altLang="en-US">
                <a:solidFill>
                  <a:schemeClr val="tx1"/>
                </a:solidFill>
                <a:effectLst>
                  <a:outerShdw blurRad="38100" dist="38100" dir="2700000" algn="tl">
                    <a:srgbClr val="C0C0C0"/>
                  </a:outerShdw>
                </a:effectLst>
                <a:latin typeface="굴림" pitchFamily="50" charset="-127"/>
                <a:ea typeface="굴림" pitchFamily="50" charset="-127"/>
              </a:rPr>
              <a:t>국내현장학습</a:t>
            </a:r>
            <a:r>
              <a:rPr lang="en-US" altLang="ko-KR">
                <a:solidFill>
                  <a:schemeClr val="tx1"/>
                </a:solidFill>
                <a:effectLst>
                  <a:outerShdw blurRad="38100" dist="38100" dir="2700000" algn="tl">
                    <a:srgbClr val="C0C0C0"/>
                  </a:outerShdw>
                </a:effectLst>
                <a:latin typeface="굴림" pitchFamily="50" charset="-127"/>
                <a:ea typeface="굴림" pitchFamily="50" charset="-127"/>
              </a:rPr>
              <a:t>, </a:t>
            </a:r>
            <a:r>
              <a:rPr lang="ko-KR" altLang="en-US">
                <a:solidFill>
                  <a:schemeClr val="tx1"/>
                </a:solidFill>
                <a:effectLst>
                  <a:outerShdw blurRad="38100" dist="38100" dir="2700000" algn="tl">
                    <a:srgbClr val="C0C0C0"/>
                  </a:outerShdw>
                </a:effectLst>
                <a:latin typeface="굴림" pitchFamily="50" charset="-127"/>
                <a:ea typeface="굴림" pitchFamily="50" charset="-127"/>
              </a:rPr>
              <a:t>국외현장학습</a:t>
            </a:r>
          </a:p>
          <a:p>
            <a:pPr eaLnBrk="1" hangingPunct="1">
              <a:buFont typeface="Wingdings" pitchFamily="2" charset="2"/>
              <a:buNone/>
              <a:defRPr/>
            </a:pPr>
            <a:r>
              <a:rPr lang="ko-KR" altLang="en-US">
                <a:solidFill>
                  <a:schemeClr val="tx1"/>
                </a:solidFill>
                <a:effectLst>
                  <a:outerShdw blurRad="38100" dist="38100" dir="2700000" algn="tl">
                    <a:srgbClr val="C0C0C0"/>
                  </a:outerShdw>
                </a:effectLst>
                <a:latin typeface="굴림" pitchFamily="50" charset="-127"/>
                <a:ea typeface="굴림" pitchFamily="50" charset="-127"/>
              </a:rPr>
              <a:t>  </a:t>
            </a:r>
            <a:r>
              <a:rPr lang="en-US" altLang="ko-KR">
                <a:solidFill>
                  <a:schemeClr val="tx1"/>
                </a:solidFill>
                <a:effectLst>
                  <a:outerShdw blurRad="38100" dist="38100" dir="2700000" algn="tl">
                    <a:srgbClr val="C0C0C0"/>
                  </a:outerShdw>
                </a:effectLst>
                <a:latin typeface="굴림" pitchFamily="50" charset="-127"/>
                <a:ea typeface="굴림" pitchFamily="50" charset="-127"/>
              </a:rPr>
              <a:t>- </a:t>
            </a:r>
            <a:r>
              <a:rPr lang="ko-KR" altLang="en-US">
                <a:solidFill>
                  <a:schemeClr val="tx1"/>
                </a:solidFill>
                <a:effectLst>
                  <a:outerShdw blurRad="38100" dist="38100" dir="2700000" algn="tl">
                    <a:srgbClr val="C0C0C0"/>
                  </a:outerShdw>
                </a:effectLst>
                <a:latin typeface="굴림" pitchFamily="50" charset="-127"/>
                <a:ea typeface="굴림" pitchFamily="50" charset="-127"/>
              </a:rPr>
              <a:t>종합설계</a:t>
            </a:r>
          </a:p>
        </p:txBody>
      </p:sp>
      <p:sp>
        <p:nvSpPr>
          <p:cNvPr id="786435" name="Rectangle 3"/>
          <p:cNvSpPr>
            <a:spLocks noChangeArrowheads="1"/>
          </p:cNvSpPr>
          <p:nvPr/>
        </p:nvSpPr>
        <p:spPr bwMode="auto">
          <a:xfrm>
            <a:off x="395288" y="404813"/>
            <a:ext cx="5616575"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고유교과목</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1143000" y="1714500"/>
          <a:ext cx="7686675" cy="2571750"/>
        </p:xfrm>
        <a:graphic>
          <a:graphicData uri="http://schemas.openxmlformats.org/drawingml/2006/table">
            <a:tbl>
              <a:tblPr/>
              <a:tblGrid>
                <a:gridCol w="1285884"/>
                <a:gridCol w="1428760"/>
                <a:gridCol w="3181253"/>
                <a:gridCol w="1790802"/>
              </a:tblGrid>
              <a:tr h="27590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년도</a:t>
                      </a:r>
                      <a:r>
                        <a:rPr kumimoji="0" lang="en-US" altLang="ko-KR" sz="1600" b="1" i="0" u="none" strike="noStrike" cap="none" normalizeH="0" baseline="0" dirty="0" smtClean="0">
                          <a:ln>
                            <a:noFill/>
                          </a:ln>
                          <a:solidFill>
                            <a:srgbClr val="FFFFFF"/>
                          </a:solidFill>
                          <a:effectLst/>
                          <a:latin typeface="Arial" charset="0"/>
                          <a:ea typeface="굴림" pitchFamily="50" charset="-127"/>
                        </a:rPr>
                        <a:t>/</a:t>
                      </a:r>
                      <a:r>
                        <a:rPr kumimoji="0" lang="ko-KR" altLang="en-US" sz="1600" b="1" i="0" u="none" strike="noStrike" cap="none" normalizeH="0" baseline="0" dirty="0" smtClean="0">
                          <a:ln>
                            <a:noFill/>
                          </a:ln>
                          <a:solidFill>
                            <a:srgbClr val="FFFFFF"/>
                          </a:solidFill>
                          <a:effectLst/>
                          <a:latin typeface="Arial" charset="0"/>
                          <a:ea typeface="굴림" pitchFamily="50" charset="-127"/>
                        </a:rPr>
                        <a:t>학기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과목명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주제</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담당교수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9971">
                <a:tc rowSpan="7">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Arial" charset="0"/>
                          <a:ea typeface="굴림" pitchFamily="50" charset="-127"/>
                        </a:rPr>
                        <a:t>2009/1</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7">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주제탐구세미나 </a:t>
                      </a:r>
                      <a:r>
                        <a:rPr kumimoji="0" lang="en-US" altLang="ko-KR" sz="1200" b="0" i="0" u="none" strike="noStrike" cap="none" normalizeH="0" baseline="0" dirty="0" smtClean="0">
                          <a:ln>
                            <a:noFill/>
                          </a:ln>
                          <a:solidFill>
                            <a:srgbClr val="000000"/>
                          </a:solidFill>
                          <a:effectLst/>
                          <a:latin typeface="Arial" charset="0"/>
                          <a:ea typeface="굴림" pitchFamily="50" charset="-127"/>
                        </a:rPr>
                        <a:t>1</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시간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신광현</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영문학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박찬국</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철학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err="1" smtClean="0">
                          <a:ln>
                            <a:noFill/>
                          </a:ln>
                          <a:solidFill>
                            <a:srgbClr val="000000"/>
                          </a:solidFill>
                          <a:effectLst/>
                          <a:latin typeface="Arial" charset="0"/>
                          <a:ea typeface="굴림" pitchFamily="50" charset="-127"/>
                        </a:rPr>
                        <a:t>신의항</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사회학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rowSpan="4">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생명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배철현</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종교학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주경철</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서양사학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홍성욱</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과학사</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장대익</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과학철학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bl>
          </a:graphicData>
        </a:graphic>
      </p:graphicFrame>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en-US" altLang="ko-KR" sz="3600" b="1">
                <a:effectLst>
                  <a:outerShdw blurRad="38100" dist="38100" dir="2700000" algn="tl">
                    <a:srgbClr val="000000"/>
                  </a:outerShdw>
                </a:effectLst>
                <a:latin typeface="HY헤드라인M" pitchFamily="18" charset="-127"/>
                <a:ea typeface="HY헤드라인M" pitchFamily="18" charset="-127"/>
              </a:rPr>
              <a:t>2009</a:t>
            </a:r>
            <a:r>
              <a:rPr kumimoji="0" lang="ko-KR" altLang="en-US" sz="3600" b="1">
                <a:effectLst>
                  <a:outerShdw blurRad="38100" dist="38100" dir="2700000" algn="tl">
                    <a:srgbClr val="000000"/>
                  </a:outerShdw>
                </a:effectLst>
                <a:latin typeface="HY헤드라인M" pitchFamily="18" charset="-127"/>
                <a:ea typeface="HY헤드라인M" pitchFamily="18" charset="-127"/>
              </a:rPr>
              <a:t>학년 </a:t>
            </a:r>
            <a:r>
              <a:rPr kumimoji="0" lang="en-US" altLang="ko-KR" sz="3600" b="1">
                <a:effectLst>
                  <a:outerShdw blurRad="38100" dist="38100" dir="2700000" algn="tl">
                    <a:srgbClr val="000000"/>
                  </a:outerShdw>
                </a:effectLst>
                <a:latin typeface="HY헤드라인M" pitchFamily="18" charset="-127"/>
                <a:ea typeface="HY헤드라인M" pitchFamily="18" charset="-127"/>
              </a:rPr>
              <a:t>1</a:t>
            </a:r>
            <a:r>
              <a:rPr kumimoji="0" lang="ko-KR" altLang="en-US" sz="3600" b="1">
                <a:effectLst>
                  <a:outerShdw blurRad="38100" dist="38100" dir="2700000" algn="tl">
                    <a:srgbClr val="000000"/>
                  </a:outerShdw>
                </a:effectLst>
                <a:latin typeface="HY헤드라인M" pitchFamily="18" charset="-127"/>
                <a:ea typeface="HY헤드라인M" pitchFamily="18" charset="-127"/>
              </a:rPr>
              <a:t>학기 자유전공학부교과목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1149350" y="1741488"/>
          <a:ext cx="7637463" cy="4003675"/>
        </p:xfrm>
        <a:graphic>
          <a:graphicData uri="http://schemas.openxmlformats.org/drawingml/2006/table">
            <a:tbl>
              <a:tblPr/>
              <a:tblGrid>
                <a:gridCol w="779444"/>
                <a:gridCol w="1357322"/>
                <a:gridCol w="4143404"/>
                <a:gridCol w="1357610"/>
              </a:tblGrid>
              <a:tr h="27590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년도</a:t>
                      </a:r>
                      <a:r>
                        <a:rPr kumimoji="0" lang="en-US" altLang="ko-KR" sz="1600" b="1" i="0" u="none" strike="noStrike" cap="none" normalizeH="0" baseline="0" dirty="0" smtClean="0">
                          <a:ln>
                            <a:noFill/>
                          </a:ln>
                          <a:solidFill>
                            <a:srgbClr val="FFFFFF"/>
                          </a:solidFill>
                          <a:effectLst/>
                          <a:latin typeface="Arial" charset="0"/>
                          <a:ea typeface="굴림" pitchFamily="50" charset="-127"/>
                        </a:rPr>
                        <a:t>/</a:t>
                      </a:r>
                      <a:r>
                        <a:rPr kumimoji="0" lang="ko-KR" altLang="en-US" sz="1600" b="1" i="0" u="none" strike="noStrike" cap="none" normalizeH="0" baseline="0" dirty="0" smtClean="0">
                          <a:ln>
                            <a:noFill/>
                          </a:ln>
                          <a:solidFill>
                            <a:srgbClr val="FFFFFF"/>
                          </a:solidFill>
                          <a:effectLst/>
                          <a:latin typeface="Arial" charset="0"/>
                          <a:ea typeface="굴림" pitchFamily="50" charset="-127"/>
                        </a:rPr>
                        <a:t>학기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과목명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latin typeface="Arial" charset="0"/>
                          <a:ea typeface="굴림" pitchFamily="50" charset="-127"/>
                        </a:rPr>
                        <a:t>주제</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담당교수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9971">
                <a:tc rowSpan="9">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Arial" charset="0"/>
                          <a:ea typeface="굴림" pitchFamily="50" charset="-127"/>
                        </a:rPr>
                        <a:t>2009/2</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rowSpan="9">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주제탐구세미나 </a:t>
                      </a:r>
                      <a:r>
                        <a:rPr kumimoji="0" lang="en-US" altLang="ko-KR" sz="1200" b="0" i="0" u="none" strike="noStrike" cap="none" normalizeH="0" baseline="0" dirty="0" smtClean="0">
                          <a:ln>
                            <a:noFill/>
                          </a:ln>
                          <a:solidFill>
                            <a:srgbClr val="000000"/>
                          </a:solidFill>
                          <a:effectLst/>
                          <a:latin typeface="Arial" charset="0"/>
                          <a:ea typeface="굴림" pitchFamily="50" charset="-127"/>
                        </a:rPr>
                        <a:t>2</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중국의 문인전통과 오늘 우리의 교육현실</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서경호</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err="1" smtClean="0">
                          <a:ln>
                            <a:noFill/>
                          </a:ln>
                          <a:solidFill>
                            <a:srgbClr val="000000"/>
                          </a:solidFill>
                          <a:effectLst/>
                          <a:latin typeface="Arial" charset="0"/>
                          <a:ea typeface="굴림" pitchFamily="50" charset="-127"/>
                        </a:rPr>
                        <a:t>중문학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전쟁과 평화</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한경구</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인류학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일본 만들기의 이해</a:t>
                      </a:r>
                      <a:r>
                        <a:rPr kumimoji="0" lang="en-US" altLang="ko-KR" sz="1200" b="0" i="0" u="none" strike="noStrike" cap="none" normalizeH="0" baseline="0" dirty="0" smtClean="0">
                          <a:ln>
                            <a:noFill/>
                          </a:ln>
                          <a:solidFill>
                            <a:srgbClr val="000000"/>
                          </a:solidFill>
                          <a:effectLst/>
                          <a:latin typeface="Arial" charset="0"/>
                          <a:ea typeface="굴림" pitchFamily="50" charset="-127"/>
                        </a:rPr>
                        <a:t>: </a:t>
                      </a:r>
                      <a:r>
                        <a:rPr kumimoji="0" lang="ko-KR" altLang="en-US" sz="1200" b="0" i="0" u="none" strike="noStrike" cap="none" normalizeH="0" baseline="0" dirty="0" smtClean="0">
                          <a:ln>
                            <a:noFill/>
                          </a:ln>
                          <a:solidFill>
                            <a:srgbClr val="000000"/>
                          </a:solidFill>
                          <a:effectLst/>
                          <a:latin typeface="Arial" charset="0"/>
                          <a:ea typeface="굴림" pitchFamily="50" charset="-127"/>
                        </a:rPr>
                        <a:t>문명</a:t>
                      </a:r>
                      <a:r>
                        <a:rPr kumimoji="0" lang="en-US" altLang="ko-KR" sz="1200" b="0" i="0" u="none" strike="noStrike" cap="none" normalizeH="0" baseline="0" dirty="0" smtClean="0">
                          <a:ln>
                            <a:noFill/>
                          </a:ln>
                          <a:solidFill>
                            <a:srgbClr val="000000"/>
                          </a:solidFill>
                          <a:effectLst/>
                          <a:latin typeface="Arial" charset="0"/>
                          <a:ea typeface="굴림" pitchFamily="50" charset="-127"/>
                        </a:rPr>
                        <a:t>, </a:t>
                      </a:r>
                      <a:r>
                        <a:rPr kumimoji="0" lang="ko-KR" altLang="en-US" sz="1200" b="0" i="0" u="none" strike="noStrike" cap="none" normalizeH="0" baseline="0" dirty="0" smtClean="0">
                          <a:ln>
                            <a:noFill/>
                          </a:ln>
                          <a:solidFill>
                            <a:srgbClr val="000000"/>
                          </a:solidFill>
                          <a:effectLst/>
                          <a:latin typeface="Arial" charset="0"/>
                          <a:ea typeface="굴림" pitchFamily="50" charset="-127"/>
                        </a:rPr>
                        <a:t>문화</a:t>
                      </a:r>
                      <a:r>
                        <a:rPr kumimoji="0" lang="en-US" altLang="ko-KR" sz="1200" b="0" i="0" u="none" strike="noStrike" cap="none" normalizeH="0" baseline="0" dirty="0" smtClean="0">
                          <a:ln>
                            <a:noFill/>
                          </a:ln>
                          <a:solidFill>
                            <a:srgbClr val="000000"/>
                          </a:solidFill>
                          <a:effectLst/>
                          <a:latin typeface="Arial" charset="0"/>
                          <a:ea typeface="굴림" pitchFamily="50" charset="-127"/>
                        </a:rPr>
                        <a:t>, </a:t>
                      </a:r>
                      <a:r>
                        <a:rPr kumimoji="0" lang="ko-KR" altLang="en-US" sz="1200" b="0" i="0" u="none" strike="noStrike" cap="none" normalizeH="0" baseline="0" dirty="0" smtClean="0">
                          <a:ln>
                            <a:noFill/>
                          </a:ln>
                          <a:solidFill>
                            <a:srgbClr val="000000"/>
                          </a:solidFill>
                          <a:effectLst/>
                          <a:latin typeface="Arial" charset="0"/>
                          <a:ea typeface="굴림" pitchFamily="50" charset="-127"/>
                        </a:rPr>
                        <a:t>국민국가</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한경구</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인류학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유토피아와 디스토피아</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주경철</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서양사학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이야기 창작을 통한 주제탐구</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신광현</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영문학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수학과 컴퓨터를 활용한 과학의 이해</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최승언</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물리학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지구과학사례를 통해 본 자연관측을 통한 과학적 발전</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이상묵</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해양학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기술혁신전략론</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강진아</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기술경영</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997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법치주의의 문제</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박은정</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법학</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5739">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Arial" charset="0"/>
                          <a:ea typeface="굴림" pitchFamily="50" charset="-127"/>
                        </a:rPr>
                        <a:t>2009/2</a:t>
                      </a: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전공설계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전공선택</a:t>
                      </a:r>
                      <a:r>
                        <a:rPr kumimoji="0" lang="en-US" altLang="ko-KR" sz="1200" b="0" i="0" u="none" strike="noStrike" cap="none" normalizeH="0" baseline="0" dirty="0" smtClean="0">
                          <a:ln>
                            <a:noFill/>
                          </a:ln>
                          <a:solidFill>
                            <a:srgbClr val="000000"/>
                          </a:solidFill>
                          <a:effectLst/>
                          <a:latin typeface="Arial" charset="0"/>
                          <a:ea typeface="굴림" pitchFamily="50" charset="-127"/>
                        </a:rPr>
                        <a:t>/</a:t>
                      </a:r>
                      <a:r>
                        <a:rPr kumimoji="0" lang="ko-KR" altLang="en-US" sz="1200" b="0" i="0" u="none" strike="noStrike" cap="none" normalizeH="0" baseline="0" dirty="0" smtClean="0">
                          <a:ln>
                            <a:noFill/>
                          </a:ln>
                          <a:solidFill>
                            <a:srgbClr val="000000"/>
                          </a:solidFill>
                          <a:effectLst/>
                          <a:latin typeface="Arial" charset="0"/>
                          <a:ea typeface="굴림" pitchFamily="50" charset="-127"/>
                        </a:rPr>
                        <a:t>설계 관련 특강 및 학생 개별 면담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서경호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5739">
                <a:tc vMerge="1">
                  <a:txBody>
                    <a:bodyPr/>
                    <a:lstStyle/>
                    <a:p>
                      <a:pPr latinLnBrk="1"/>
                      <a:endParaRPr lang="ko-KR" altLang="en-US"/>
                    </a:p>
                  </a:txBody>
                  <a:tcPr/>
                </a:tc>
                <a:tc vMerge="1">
                  <a:txBody>
                    <a:bodyPr/>
                    <a:lstStyle/>
                    <a:p>
                      <a:pPr latinLnBrk="1"/>
                      <a:endParaRPr lang="ko-KR" altLang="en-US"/>
                    </a:p>
                  </a:txBody>
                  <a:tcPr/>
                </a:tc>
                <a:tc vMerge="1">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rgbClr val="000000"/>
                          </a:solidFill>
                          <a:effectLst/>
                          <a:latin typeface="Arial" charset="0"/>
                          <a:ea typeface="굴림" pitchFamily="50" charset="-127"/>
                        </a:rPr>
                        <a:t>한경구</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bl>
          </a:graphicData>
        </a:graphic>
      </p:graphicFrame>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en-US" altLang="ko-KR" sz="3600" b="1">
                <a:effectLst>
                  <a:outerShdw blurRad="38100" dist="38100" dir="2700000" algn="tl">
                    <a:srgbClr val="000000"/>
                  </a:outerShdw>
                </a:effectLst>
                <a:latin typeface="HY헤드라인M" pitchFamily="18" charset="-127"/>
                <a:ea typeface="HY헤드라인M" pitchFamily="18" charset="-127"/>
              </a:rPr>
              <a:t>2009</a:t>
            </a:r>
            <a:r>
              <a:rPr kumimoji="0" lang="ko-KR" altLang="en-US" sz="3600" b="1">
                <a:effectLst>
                  <a:outerShdw blurRad="38100" dist="38100" dir="2700000" algn="tl">
                    <a:srgbClr val="000000"/>
                  </a:outerShdw>
                </a:effectLst>
                <a:latin typeface="HY헤드라인M" pitchFamily="18" charset="-127"/>
                <a:ea typeface="HY헤드라인M" pitchFamily="18" charset="-127"/>
              </a:rPr>
              <a:t>학년 </a:t>
            </a:r>
            <a:r>
              <a:rPr kumimoji="0" lang="en-US" altLang="ko-KR" sz="3600" b="1">
                <a:effectLst>
                  <a:outerShdw blurRad="38100" dist="38100" dir="2700000" algn="tl">
                    <a:srgbClr val="000000"/>
                  </a:outerShdw>
                </a:effectLst>
                <a:latin typeface="HY헤드라인M" pitchFamily="18" charset="-127"/>
                <a:ea typeface="HY헤드라인M" pitchFamily="18" charset="-127"/>
              </a:rPr>
              <a:t>2</a:t>
            </a:r>
            <a:r>
              <a:rPr kumimoji="0" lang="ko-KR" altLang="en-US" sz="3600" b="1">
                <a:effectLst>
                  <a:outerShdw blurRad="38100" dist="38100" dir="2700000" algn="tl">
                    <a:srgbClr val="000000"/>
                  </a:outerShdw>
                </a:effectLst>
                <a:latin typeface="HY헤드라인M" pitchFamily="18" charset="-127"/>
                <a:ea typeface="HY헤드라인M" pitchFamily="18" charset="-127"/>
              </a:rPr>
              <a:t>학기 자유전공학부교과목</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02" name="Group 50"/>
          <p:cNvGraphicFramePr>
            <a:graphicFrameLocks noGrp="1"/>
          </p:cNvGraphicFramePr>
          <p:nvPr/>
        </p:nvGraphicFramePr>
        <p:xfrm>
          <a:off x="1143000" y="1746250"/>
          <a:ext cx="7686675" cy="4141788"/>
        </p:xfrm>
        <a:graphic>
          <a:graphicData uri="http://schemas.openxmlformats.org/drawingml/2006/table">
            <a:tbl>
              <a:tblPr/>
              <a:tblGrid>
                <a:gridCol w="981075"/>
                <a:gridCol w="1439863"/>
                <a:gridCol w="3095625"/>
                <a:gridCol w="2170112"/>
              </a:tblGrid>
              <a:tr h="27622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년도</a:t>
                      </a:r>
                      <a:r>
                        <a:rPr kumimoji="0" lang="en-US" altLang="ko-KR" sz="1600" b="1" i="0" u="none" strike="noStrike" cap="none" normalizeH="0" baseline="0" smtClean="0">
                          <a:ln>
                            <a:noFill/>
                          </a:ln>
                          <a:solidFill>
                            <a:srgbClr val="FFFFFF"/>
                          </a:solidFill>
                          <a:effectLst/>
                          <a:latin typeface="Arial" charset="0"/>
                          <a:ea typeface="굴림" pitchFamily="50" charset="-127"/>
                        </a:rPr>
                        <a:t>/</a:t>
                      </a:r>
                      <a:r>
                        <a:rPr kumimoji="0" lang="ko-KR" altLang="en-US" sz="1600" b="1" i="0" u="none" strike="noStrike" cap="none" normalizeH="0" baseline="0" smtClean="0">
                          <a:ln>
                            <a:noFill/>
                          </a:ln>
                          <a:solidFill>
                            <a:srgbClr val="FFFFFF"/>
                          </a:solidFill>
                          <a:effectLst/>
                          <a:latin typeface="Arial" charset="0"/>
                          <a:ea typeface="굴림" pitchFamily="50" charset="-127"/>
                        </a:rPr>
                        <a:t>학기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과목명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주제</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latin typeface="Arial" charset="0"/>
                          <a:ea typeface="굴림" pitchFamily="50" charset="-127"/>
                        </a:rPr>
                        <a:t>담당교수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0188">
                <a:tc rowSpan="1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smtClean="0">
                          <a:ln>
                            <a:noFill/>
                          </a:ln>
                          <a:solidFill>
                            <a:srgbClr val="000000"/>
                          </a:solidFill>
                          <a:effectLst/>
                          <a:latin typeface="Arial" charset="0"/>
                          <a:ea typeface="굴림" pitchFamily="50" charset="-127"/>
                        </a:rPr>
                        <a:t>2010/1</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9">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주제탐구세미나 </a:t>
                      </a:r>
                      <a:r>
                        <a:rPr kumimoji="0" lang="en-US" altLang="ko-KR" sz="1200" b="0" i="0" u="none" strike="noStrike" cap="none" normalizeH="0" baseline="0" smtClean="0">
                          <a:ln>
                            <a:noFill/>
                          </a:ln>
                          <a:solidFill>
                            <a:srgbClr val="000000"/>
                          </a:solidFill>
                          <a:effectLst/>
                          <a:latin typeface="Arial" charset="0"/>
                          <a:ea typeface="굴림" pitchFamily="50" charset="-127"/>
                        </a:rPr>
                        <a:t>1</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시간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한경구</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인류학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3018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신광현</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영문학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3018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최승언</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물리학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30188">
                <a:tc vMerge="1">
                  <a:txBody>
                    <a:bodyPr/>
                    <a:lstStyle/>
                    <a:p>
                      <a:pPr latinLnBrk="1"/>
                      <a:endParaRPr lang="ko-KR" altLang="en-US"/>
                    </a:p>
                  </a:txBody>
                  <a:tcPr/>
                </a:tc>
                <a:tc vMerge="1">
                  <a:txBody>
                    <a:bodyPr/>
                    <a:lstStyle/>
                    <a:p>
                      <a:pPr latinLnBrk="1"/>
                      <a:endParaRPr lang="ko-KR" altLang="en-US"/>
                    </a:p>
                  </a:txBody>
                  <a:tcPr/>
                </a:tc>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생명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장대익</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과학철학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3018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우희종</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수의학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30188">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김형숙</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동양화</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25425">
                <a:tc vMerge="1">
                  <a:txBody>
                    <a:bodyPr/>
                    <a:lstStyle/>
                    <a:p>
                      <a:pPr latinLnBrk="1"/>
                      <a:endParaRPr lang="ko-KR" altLang="en-US"/>
                    </a:p>
                  </a:txBody>
                  <a:tcPr/>
                </a:tc>
                <a:tc vMerge="1">
                  <a:txBody>
                    <a:bodyPr/>
                    <a:lstStyle/>
                    <a:p>
                      <a:pPr latinLnBrk="1"/>
                      <a:endParaRPr lang="ko-KR" altLang="en-US"/>
                    </a:p>
                  </a:txBody>
                  <a:tcPr/>
                </a:tc>
                <a:tc row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사랑</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주경철</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서양사학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5425">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박지현</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중문학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5FA"/>
                    </a:solidFill>
                  </a:tcPr>
                </a:tc>
              </a:tr>
              <a:tr h="225425">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정재승</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뇌과학</a:t>
                      </a:r>
                      <a:r>
                        <a:rPr kumimoji="0" lang="en-US" altLang="ko-KR" sz="1200" b="0" i="0" u="none" strike="noStrike" cap="none" normalizeH="0" baseline="0" smtClean="0">
                          <a:ln>
                            <a:noFill/>
                          </a:ln>
                          <a:solidFill>
                            <a:srgbClr val="000000"/>
                          </a:solidFill>
                          <a:effectLst/>
                          <a:latin typeface="Arial" charset="0"/>
                          <a:ea typeface="굴림" pitchFamily="50" charset="-127"/>
                        </a:rPr>
                        <a:t>)</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25425">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주제탐구세미나 </a:t>
                      </a:r>
                      <a:r>
                        <a:rPr kumimoji="0" lang="en-US" altLang="ko-KR" sz="1200" b="0" i="0" u="none" strike="noStrike" cap="none" normalizeH="0" baseline="0" smtClean="0">
                          <a:ln>
                            <a:noFill/>
                          </a:ln>
                          <a:solidFill>
                            <a:srgbClr val="000000"/>
                          </a:solidFill>
                          <a:effectLst/>
                          <a:latin typeface="Arial" charset="0"/>
                          <a:ea typeface="굴림" pitchFamily="50" charset="-127"/>
                        </a:rPr>
                        <a:t>3</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4F2"/>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동아시아의 역사와 문화</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5FA"/>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smtClean="0">
                          <a:ln>
                            <a:noFill/>
                          </a:ln>
                          <a:solidFill>
                            <a:srgbClr val="000000"/>
                          </a:solidFill>
                          <a:effectLst/>
                          <a:latin typeface="Arial" charset="0"/>
                          <a:ea typeface="굴림" pitchFamily="50" charset="-127"/>
                        </a:rPr>
                        <a:t>Edward J. Baker</a:t>
                      </a:r>
                      <a:endParaRPr kumimoji="0" lang="ko-KR" altLang="en-US" sz="1200" b="0" i="0" u="none" strike="noStrike" cap="none" normalizeH="0" baseline="0" smtClean="0">
                        <a:ln>
                          <a:noFill/>
                        </a:ln>
                        <a:solidFill>
                          <a:srgbClr val="000000"/>
                        </a:solidFill>
                        <a:effectLst/>
                        <a:latin typeface="Arial" charset="0"/>
                        <a:ea typeface="굴림" pitchFamily="50" charset="-127"/>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5FA"/>
                    </a:solidFill>
                  </a:tcPr>
                </a:tc>
              </a:tr>
              <a:tr h="225425">
                <a:tc v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전공설계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AF6"/>
                    </a:solidFill>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전공선택</a:t>
                      </a:r>
                      <a:r>
                        <a:rPr kumimoji="0" lang="en-US" altLang="ko-KR" sz="1200" b="0" i="0" u="none" strike="noStrike" cap="none" normalizeH="0" baseline="0" smtClean="0">
                          <a:ln>
                            <a:noFill/>
                          </a:ln>
                          <a:solidFill>
                            <a:srgbClr val="000000"/>
                          </a:solidFill>
                          <a:effectLst/>
                          <a:latin typeface="Arial" charset="0"/>
                          <a:ea typeface="굴림" pitchFamily="50" charset="-127"/>
                        </a:rPr>
                        <a:t>/</a:t>
                      </a:r>
                      <a:r>
                        <a:rPr kumimoji="0" lang="ko-KR" altLang="en-US" sz="1200" b="0" i="0" u="none" strike="noStrike" cap="none" normalizeH="0" baseline="0" smtClean="0">
                          <a:ln>
                            <a:noFill/>
                          </a:ln>
                          <a:solidFill>
                            <a:srgbClr val="000000"/>
                          </a:solidFill>
                          <a:effectLst/>
                          <a:latin typeface="Arial" charset="0"/>
                          <a:ea typeface="굴림" pitchFamily="50" charset="-127"/>
                        </a:rPr>
                        <a:t>설계 관련 특강 및 학생 개별 면담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AF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서경호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AF6"/>
                    </a:solidFill>
                  </a:tcPr>
                </a:tc>
              </a:tr>
              <a:tr h="225425">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200" b="0" i="0" u="none" strike="noStrike" cap="none" normalizeH="0" baseline="0" smtClean="0">
                          <a:ln>
                            <a:noFill/>
                          </a:ln>
                          <a:solidFill>
                            <a:srgbClr val="000000"/>
                          </a:solidFill>
                          <a:effectLst/>
                          <a:latin typeface="Arial" charset="0"/>
                          <a:ea typeface="굴림" pitchFamily="50" charset="-127"/>
                        </a:rPr>
                        <a:t>한경구</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5FA"/>
                    </a:solidFill>
                  </a:tcPr>
                </a:tc>
              </a:tr>
            </a:tbl>
          </a:graphicData>
        </a:graphic>
      </p:graphicFrame>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en-US" altLang="ko-KR" sz="3600" b="1">
                <a:effectLst>
                  <a:outerShdw blurRad="38100" dist="38100" dir="2700000" algn="tl">
                    <a:srgbClr val="000000"/>
                  </a:outerShdw>
                </a:effectLst>
                <a:latin typeface="HY헤드라인M" pitchFamily="18" charset="-127"/>
                <a:ea typeface="HY헤드라인M" pitchFamily="18" charset="-127"/>
              </a:rPr>
              <a:t>2010</a:t>
            </a:r>
            <a:r>
              <a:rPr kumimoji="0" lang="ko-KR" altLang="en-US" sz="3600" b="1">
                <a:effectLst>
                  <a:outerShdw blurRad="38100" dist="38100" dir="2700000" algn="tl">
                    <a:srgbClr val="000000"/>
                  </a:outerShdw>
                </a:effectLst>
                <a:latin typeface="HY헤드라인M" pitchFamily="18" charset="-127"/>
                <a:ea typeface="HY헤드라인M" pitchFamily="18" charset="-127"/>
              </a:rPr>
              <a:t>학년 </a:t>
            </a:r>
            <a:r>
              <a:rPr kumimoji="0" lang="en-US" altLang="ko-KR" sz="3600" b="1">
                <a:effectLst>
                  <a:outerShdw blurRad="38100" dist="38100" dir="2700000" algn="tl">
                    <a:srgbClr val="000000"/>
                  </a:outerShdw>
                </a:effectLst>
                <a:latin typeface="HY헤드라인M" pitchFamily="18" charset="-127"/>
                <a:ea typeface="HY헤드라인M" pitchFamily="18" charset="-127"/>
              </a:rPr>
              <a:t>1</a:t>
            </a:r>
            <a:r>
              <a:rPr kumimoji="0" lang="ko-KR" altLang="en-US" sz="3600" b="1">
                <a:effectLst>
                  <a:outerShdw blurRad="38100" dist="38100" dir="2700000" algn="tl">
                    <a:srgbClr val="000000"/>
                  </a:outerShdw>
                </a:effectLst>
                <a:latin typeface="HY헤드라인M" pitchFamily="18" charset="-127"/>
                <a:ea typeface="HY헤드라인M" pitchFamily="18" charset="-127"/>
              </a:rPr>
              <a:t>학기 자유전공학부교과목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endParaRPr lang="ko-KR" altLang="en-US" smtClean="0">
              <a:ea typeface="굴림" pitchFamily="50" charset="-127"/>
            </a:endParaRPr>
          </a:p>
        </p:txBody>
      </p:sp>
      <p:sp>
        <p:nvSpPr>
          <p:cNvPr id="834564" name="Rectangle 4"/>
          <p:cNvSpPr>
            <a:spLocks noChangeArrowheads="1"/>
          </p:cNvSpPr>
          <p:nvPr/>
        </p:nvSpPr>
        <p:spPr bwMode="auto">
          <a:xfrm>
            <a:off x="0" y="-661988"/>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sz="1800">
              <a:ea typeface="굴림" pitchFamily="50" charset="-127"/>
            </a:endParaRPr>
          </a:p>
        </p:txBody>
      </p:sp>
      <p:graphicFrame>
        <p:nvGraphicFramePr>
          <p:cNvPr id="834985" name="Group 425"/>
          <p:cNvGraphicFramePr>
            <a:graphicFrameLocks noGrp="1"/>
          </p:cNvGraphicFramePr>
          <p:nvPr/>
        </p:nvGraphicFramePr>
        <p:xfrm>
          <a:off x="323850" y="1196975"/>
          <a:ext cx="8459788" cy="5303838"/>
        </p:xfrm>
        <a:graphic>
          <a:graphicData uri="http://schemas.openxmlformats.org/drawingml/2006/table">
            <a:tbl>
              <a:tblPr/>
              <a:tblGrid>
                <a:gridCol w="322263"/>
                <a:gridCol w="973137"/>
                <a:gridCol w="3997325"/>
                <a:gridCol w="3167063"/>
              </a:tblGrid>
              <a:tr h="215900">
                <a:tc>
                  <a:txBody>
                    <a:bodyPr/>
                    <a:lstStyle/>
                    <a:p>
                      <a:pPr marL="0" marR="0" lvl="0" indent="0" algn="ctr" defTabSz="914400" rtl="0" eaLnBrk="0" fontAlgn="base" latinLnBrk="1" hangingPunct="0">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Times New Roman" pitchFamily="18" charset="0"/>
                        <a:ea typeface="굴림" pitchFamily="50" charset="-127"/>
                      </a:endParaRPr>
                    </a:p>
                  </a:txBody>
                  <a:tcPr anchor="ctr" horzOverflow="overflow">
                    <a:lnL w="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FFFFFF"/>
                          </a:solidFill>
                          <a:effectLst/>
                          <a:latin typeface="굴림" pitchFamily="50" charset="-127"/>
                          <a:ea typeface="한컴바탕" pitchFamily="18" charset="-127"/>
                          <a:cs typeface="한컴바탕" pitchFamily="18" charset="-127"/>
                        </a:rPr>
                        <a:t>과목명</a:t>
                      </a:r>
                      <a:endParaRPr kumimoji="1" lang="ko-KR" altLang="en-US" sz="1800" b="0" i="0" u="none" strike="noStrike" cap="none" normalizeH="0" baseline="0" smtClean="0">
                        <a:ln>
                          <a:noFill/>
                        </a:ln>
                        <a:solidFill>
                          <a:schemeClr val="tx1"/>
                        </a:solidFill>
                        <a:effectLst/>
                        <a:latin typeface="Times New Roman" pitchFamily="18" charset="0"/>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14300" cap="flat" cmpd="sng" algn="ctr">
                      <a:solidFill>
                        <a:srgbClr val="000000"/>
                      </a:solidFill>
                      <a:prstDash val="solid"/>
                      <a:round/>
                      <a:headEnd type="none" w="med" len="med"/>
                      <a:tailEnd type="none" w="med" len="med"/>
                    </a:lnB>
                    <a:lnTlToBr>
                      <a:noFill/>
                    </a:lnTlToBr>
                    <a:lnBlToTr>
                      <a:noFill/>
                    </a:lnBlToTr>
                    <a:solidFill>
                      <a:srgbClr val="6D77B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FFFFFF"/>
                          </a:solidFill>
                          <a:effectLst/>
                          <a:latin typeface="굴림" pitchFamily="50" charset="-127"/>
                          <a:ea typeface="한컴바탕" pitchFamily="18" charset="-127"/>
                          <a:cs typeface="한컴바탕" pitchFamily="18" charset="-127"/>
                        </a:rPr>
                        <a:t>주제</a:t>
                      </a:r>
                      <a:endParaRPr kumimoji="1" lang="ko-KR" altLang="en-US" sz="1800" b="0" i="0" u="none" strike="noStrike" cap="none" normalizeH="0" baseline="0" smtClean="0">
                        <a:ln>
                          <a:noFill/>
                        </a:ln>
                        <a:solidFill>
                          <a:schemeClr val="tx1"/>
                        </a:solidFill>
                        <a:effectLst/>
                        <a:latin typeface="Times New Roman" pitchFamily="18" charset="0"/>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14300" cap="flat" cmpd="sng" algn="ctr">
                      <a:solidFill>
                        <a:srgbClr val="000000"/>
                      </a:solidFill>
                      <a:prstDash val="solid"/>
                      <a:round/>
                      <a:headEnd type="none" w="med" len="med"/>
                      <a:tailEnd type="none" w="med" len="med"/>
                    </a:lnB>
                    <a:lnTlToBr>
                      <a:noFill/>
                    </a:lnTlToBr>
                    <a:lnBlToTr>
                      <a:noFill/>
                    </a:lnBlToTr>
                    <a:solidFill>
                      <a:srgbClr val="6D77B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FFFFFF"/>
                          </a:solidFill>
                          <a:effectLst/>
                          <a:latin typeface="굴림" pitchFamily="50" charset="-127"/>
                          <a:ea typeface="한컴바탕" pitchFamily="18" charset="-127"/>
                          <a:cs typeface="한컴바탕" pitchFamily="18" charset="-127"/>
                        </a:rPr>
                        <a:t>담당교수</a:t>
                      </a:r>
                      <a:endParaRPr kumimoji="1" lang="ko-KR" altLang="en-US" sz="1800" b="0" i="0" u="none" strike="noStrike" cap="none" normalizeH="0" baseline="0" smtClean="0">
                        <a:ln>
                          <a:noFill/>
                        </a:ln>
                        <a:solidFill>
                          <a:schemeClr val="tx1"/>
                        </a:solidFill>
                        <a:effectLst/>
                        <a:latin typeface="Times New Roman" pitchFamily="18" charset="0"/>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14300" cap="flat" cmpd="sng" algn="ctr">
                      <a:solidFill>
                        <a:srgbClr val="000000"/>
                      </a:solidFill>
                      <a:prstDash val="solid"/>
                      <a:round/>
                      <a:headEnd type="none" w="med" len="med"/>
                      <a:tailEnd type="none" w="med" len="med"/>
                    </a:lnB>
                    <a:lnTlToBr>
                      <a:noFill/>
                    </a:lnTlToBr>
                    <a:lnBlToTr>
                      <a:noFill/>
                    </a:lnBlToTr>
                    <a:solidFill>
                      <a:srgbClr val="6D77BF"/>
                    </a:solidFill>
                  </a:tcPr>
                </a:tc>
              </a:tr>
              <a:tr h="139700">
                <a:tc rowSpan="18">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2010/2 </a:t>
                      </a: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EF4FA"/>
                    </a:solidFill>
                  </a:tcPr>
                </a:tc>
                <a:tc rowSpan="1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주제탐구세미나</a:t>
                      </a:r>
                      <a:r>
                        <a:rPr kumimoji="1" lang="en-US" altLang="ko-KR"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endParaRPr kumimoji="1" lang="en-US" altLang="ko-KR" sz="1200" b="1"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143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중국의문인전통과오늘우리의교육현실</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143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서경호</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중문학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143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전쟁과평화</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한경구</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인류학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13970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일본만들기의이해</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문명</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문화</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국민국가</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한경구</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인류학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유토피아와디스토피아</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주경철</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서양사학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이야기창작을통한주제탐구</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신광현</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영문학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수학과컴퓨터를활용한과학의이해</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최승언</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물리학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자연관측과 과학적 진보</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이상묵</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해양학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법치주의의문제</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박은정</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법학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천재화가에 대한 이해</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장진성</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고고미술사학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동물</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인간</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기계</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경계에 대한 탐구</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장대익</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과학철학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국가</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김범수</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정치학</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13335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현대사회와 과학기술</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홍성욱</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과학사</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rowSpan="3">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주제탐구세미나</a:t>
                      </a:r>
                      <a:r>
                        <a:rPr kumimoji="1" lang="en-US" altLang="ko-KR"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3</a:t>
                      </a:r>
                      <a:endParaRPr kumimoji="1" lang="en-US" altLang="ko-KR" sz="1200" b="1"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East Asian History&amp;Culture</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Edward J.Baker</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Human Rights in Korea</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Edward J.Baker</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The USA and World </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김성복</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rowSpan="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전공설계 </a:t>
                      </a:r>
                      <a:endParaRPr kumimoji="1" lang="ko-KR" altLang="en-US" sz="1200" b="1"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AE8F4"/>
                    </a:solidFill>
                  </a:tcPr>
                </a:tc>
                <a:tc rowSpan="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전공선택</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설계관련특강및학생개별면담</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서경호 </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한경구</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DAE8F4"/>
                    </a:solidFill>
                  </a:tcPr>
                </a:tc>
              </a:tr>
              <a:tr h="0">
                <a:tc v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자율연구</a:t>
                      </a:r>
                      <a:endParaRPr kumimoji="1" lang="ko-KR" altLang="en-US" sz="1200" b="1"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각자 다른 주제 선정</a:t>
                      </a:r>
                      <a:r>
                        <a:rPr kumimoji="1" lang="en-US" altLang="ko-KR"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 </a:t>
                      </a: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연구진행</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굴림" pitchFamily="50" charset="-127"/>
                          <a:ea typeface="한컴바탕" pitchFamily="18" charset="-127"/>
                          <a:cs typeface="한컴바탕" pitchFamily="18" charset="-127"/>
                        </a:rPr>
                        <a:t>한경구</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EF4FA"/>
                    </a:solidFill>
                  </a:tcPr>
                </a:tc>
              </a:tr>
            </a:tbl>
          </a:graphicData>
        </a:graphic>
      </p:graphicFrame>
      <p:sp>
        <p:nvSpPr>
          <p:cNvPr id="834971" name="Rectangle 411"/>
          <p:cNvSpPr>
            <a:spLocks noChangeArrowheads="1"/>
          </p:cNvSpPr>
          <p:nvPr/>
        </p:nvSpPr>
        <p:spPr bwMode="auto">
          <a:xfrm>
            <a:off x="0" y="7519988"/>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sz="1800">
              <a:ea typeface="굴림" pitchFamily="50" charset="-127"/>
            </a:endParaRPr>
          </a:p>
        </p:txBody>
      </p:sp>
      <p:sp>
        <p:nvSpPr>
          <p:cNvPr id="794626" name="Rectangle 2"/>
          <p:cNvSpPr>
            <a:spLocks noChangeArrowheads="1"/>
          </p:cNvSpPr>
          <p:nvPr/>
        </p:nvSpPr>
        <p:spPr bwMode="auto">
          <a:xfrm>
            <a:off x="250825" y="404813"/>
            <a:ext cx="7993063" cy="792162"/>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en-US" altLang="ko-KR" sz="3600" b="1">
                <a:effectLst>
                  <a:outerShdw blurRad="38100" dist="38100" dir="2700000" algn="tl">
                    <a:srgbClr val="000000"/>
                  </a:outerShdw>
                </a:effectLst>
                <a:latin typeface="HY헤드라인M" pitchFamily="18" charset="-127"/>
                <a:ea typeface="HY헤드라인M" pitchFamily="18" charset="-127"/>
              </a:rPr>
              <a:t>2009</a:t>
            </a:r>
            <a:r>
              <a:rPr kumimoji="0" lang="ko-KR" altLang="en-US" sz="3600" b="1">
                <a:effectLst>
                  <a:outerShdw blurRad="38100" dist="38100" dir="2700000" algn="tl">
                    <a:srgbClr val="000000"/>
                  </a:outerShdw>
                </a:effectLst>
                <a:latin typeface="HY헤드라인M" pitchFamily="18" charset="-127"/>
                <a:ea typeface="HY헤드라인M" pitchFamily="18" charset="-127"/>
              </a:rPr>
              <a:t>학년 </a:t>
            </a:r>
            <a:r>
              <a:rPr kumimoji="0" lang="en-US" altLang="ko-KR" sz="3600" b="1">
                <a:effectLst>
                  <a:outerShdw blurRad="38100" dist="38100" dir="2700000" algn="tl">
                    <a:srgbClr val="000000"/>
                  </a:outerShdw>
                </a:effectLst>
                <a:latin typeface="HY헤드라인M" pitchFamily="18" charset="-127"/>
                <a:ea typeface="HY헤드라인M" pitchFamily="18" charset="-127"/>
              </a:rPr>
              <a:t>2</a:t>
            </a:r>
            <a:r>
              <a:rPr kumimoji="0" lang="ko-KR" altLang="en-US" sz="3600" b="1">
                <a:effectLst>
                  <a:outerShdw blurRad="38100" dist="38100" dir="2700000" algn="tl">
                    <a:srgbClr val="000000"/>
                  </a:outerShdw>
                </a:effectLst>
                <a:latin typeface="HY헤드라인M" pitchFamily="18" charset="-127"/>
                <a:ea typeface="HY헤드라인M" pitchFamily="18" charset="-127"/>
              </a:rPr>
              <a:t>학기 자유전공학부교과목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ko-KR" altLang="en-US" smtClean="0">
                <a:latin typeface="HY헤드라인M" pitchFamily="18" charset="-127"/>
                <a:ea typeface="HY헤드라인M" pitchFamily="18" charset="-127"/>
              </a:rPr>
              <a:t>차     례</a:t>
            </a:r>
            <a:endParaRPr lang="en-US" altLang="ko-KR" smtClean="0">
              <a:latin typeface="HY헤드라인M" pitchFamily="18" charset="-127"/>
              <a:ea typeface="HY헤드라인M" pitchFamily="18" charset="-127"/>
            </a:endParaRPr>
          </a:p>
        </p:txBody>
      </p:sp>
      <p:sp>
        <p:nvSpPr>
          <p:cNvPr id="5123"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0" latinLnBrk="0" hangingPunct="0"/>
            <a:endParaRPr kumimoji="0" lang="ko-KR" altLang="en-US" sz="1800">
              <a:ea typeface="굴림" pitchFamily="50" charset="-127"/>
            </a:endParaRPr>
          </a:p>
        </p:txBody>
      </p:sp>
      <p:grpSp>
        <p:nvGrpSpPr>
          <p:cNvPr id="5124" name="그룹 33"/>
          <p:cNvGrpSpPr>
            <a:grpSpLocks/>
          </p:cNvGrpSpPr>
          <p:nvPr/>
        </p:nvGrpSpPr>
        <p:grpSpPr bwMode="auto">
          <a:xfrm>
            <a:off x="1619250" y="1268413"/>
            <a:ext cx="5849938" cy="5072062"/>
            <a:chOff x="2133600" y="1928813"/>
            <a:chExt cx="4883151" cy="4537075"/>
          </a:xfrm>
        </p:grpSpPr>
        <p:grpSp>
          <p:nvGrpSpPr>
            <p:cNvPr id="5125" name="Group 37"/>
            <p:cNvGrpSpPr>
              <a:grpSpLocks/>
            </p:cNvGrpSpPr>
            <p:nvPr/>
          </p:nvGrpSpPr>
          <p:grpSpPr bwMode="auto">
            <a:xfrm>
              <a:off x="2133600" y="1928813"/>
              <a:ext cx="4876800" cy="457200"/>
              <a:chOff x="1440" y="1488"/>
              <a:chExt cx="3072" cy="288"/>
            </a:xfrm>
          </p:grpSpPr>
          <p:sp>
            <p:nvSpPr>
              <p:cNvPr id="40998" name="Rectangle 38"/>
              <p:cNvSpPr>
                <a:spLocks noChangeArrowheads="1"/>
              </p:cNvSpPr>
              <p:nvPr/>
            </p:nvSpPr>
            <p:spPr bwMode="gray">
              <a:xfrm>
                <a:off x="1776" y="1488"/>
                <a:ext cx="2735"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4099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latinLnBrk="0" hangingPunct="0">
                  <a:defRPr/>
                </a:pPr>
                <a:r>
                  <a:rPr kumimoji="0" lang="en-US" altLang="ko-KR" sz="1800">
                    <a:solidFill>
                      <a:schemeClr val="bg1"/>
                    </a:solidFill>
                    <a:ea typeface="굴림" charset="-127"/>
                  </a:rPr>
                  <a:t>1</a:t>
                </a:r>
              </a:p>
            </p:txBody>
          </p:sp>
          <p:sp>
            <p:nvSpPr>
              <p:cNvPr id="5153" name="Rectangle 40"/>
              <p:cNvSpPr>
                <a:spLocks noChangeArrowheads="1"/>
              </p:cNvSpPr>
              <p:nvPr/>
            </p:nvSpPr>
            <p:spPr bwMode="gray">
              <a:xfrm>
                <a:off x="1872" y="1504"/>
                <a:ext cx="2544" cy="191"/>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자유전공학부 구성원</a:t>
                </a:r>
                <a:endParaRPr kumimoji="0" lang="en-US" altLang="ko-KR" sz="1600">
                  <a:solidFill>
                    <a:srgbClr val="000000"/>
                  </a:solidFill>
                  <a:ea typeface="굴림" pitchFamily="50" charset="-127"/>
                </a:endParaRPr>
              </a:p>
            </p:txBody>
          </p:sp>
        </p:grpSp>
        <p:grpSp>
          <p:nvGrpSpPr>
            <p:cNvPr id="5126" name="Group 41"/>
            <p:cNvGrpSpPr>
              <a:grpSpLocks/>
            </p:cNvGrpSpPr>
            <p:nvPr/>
          </p:nvGrpSpPr>
          <p:grpSpPr bwMode="auto">
            <a:xfrm>
              <a:off x="2133600" y="2614613"/>
              <a:ext cx="4876800" cy="457200"/>
              <a:chOff x="1440" y="1488"/>
              <a:chExt cx="3072" cy="288"/>
            </a:xfrm>
          </p:grpSpPr>
          <p:sp>
            <p:nvSpPr>
              <p:cNvPr id="41002" name="Rectangle 42"/>
              <p:cNvSpPr>
                <a:spLocks noChangeArrowheads="1"/>
              </p:cNvSpPr>
              <p:nvPr/>
            </p:nvSpPr>
            <p:spPr bwMode="gray">
              <a:xfrm>
                <a:off x="1776" y="1488"/>
                <a:ext cx="2735"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4100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latinLnBrk="0" hangingPunct="0">
                  <a:defRPr/>
                </a:pPr>
                <a:r>
                  <a:rPr kumimoji="0" lang="en-US" altLang="ko-KR" sz="1800">
                    <a:solidFill>
                      <a:schemeClr val="bg1"/>
                    </a:solidFill>
                    <a:ea typeface="굴림" charset="-127"/>
                  </a:rPr>
                  <a:t>2</a:t>
                </a:r>
              </a:p>
            </p:txBody>
          </p:sp>
          <p:sp>
            <p:nvSpPr>
              <p:cNvPr id="5150" name="Rectangle 44"/>
              <p:cNvSpPr>
                <a:spLocks noChangeArrowheads="1"/>
              </p:cNvSpPr>
              <p:nvPr/>
            </p:nvSpPr>
            <p:spPr bwMode="gray">
              <a:xfrm>
                <a:off x="1872" y="1504"/>
                <a:ext cx="2544" cy="191"/>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자유전공학부 교육 체계</a:t>
                </a:r>
                <a:endParaRPr kumimoji="0" lang="en-US" altLang="ko-KR" sz="1600">
                  <a:solidFill>
                    <a:srgbClr val="000000"/>
                  </a:solidFill>
                  <a:ea typeface="굴림" pitchFamily="50" charset="-127"/>
                </a:endParaRPr>
              </a:p>
            </p:txBody>
          </p:sp>
        </p:grpSp>
        <p:grpSp>
          <p:nvGrpSpPr>
            <p:cNvPr id="5127" name="Group 57"/>
            <p:cNvGrpSpPr>
              <a:grpSpLocks/>
            </p:cNvGrpSpPr>
            <p:nvPr/>
          </p:nvGrpSpPr>
          <p:grpSpPr bwMode="auto">
            <a:xfrm>
              <a:off x="2133600" y="3300413"/>
              <a:ext cx="4875213" cy="457200"/>
              <a:chOff x="1440" y="1488"/>
              <a:chExt cx="3071" cy="288"/>
            </a:xfrm>
          </p:grpSpPr>
          <p:sp>
            <p:nvSpPr>
              <p:cNvPr id="41018" name="Rectangle 58"/>
              <p:cNvSpPr>
                <a:spLocks noChangeArrowheads="1"/>
              </p:cNvSpPr>
              <p:nvPr/>
            </p:nvSpPr>
            <p:spPr bwMode="gray">
              <a:xfrm>
                <a:off x="1776" y="1488"/>
                <a:ext cx="2735"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eaLnBrk="0" latinLnBrk="0" hangingPunct="0">
                  <a:defRPr/>
                </a:pPr>
                <a:endParaRPr kumimoji="0" lang="ko-KR" altLang="en-US" sz="1800" dirty="0">
                  <a:ea typeface="+mn-ea"/>
                </a:endParaRPr>
              </a:p>
            </p:txBody>
          </p:sp>
          <p:sp>
            <p:nvSpPr>
              <p:cNvPr id="41019"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latinLnBrk="0" hangingPunct="0">
                  <a:defRPr/>
                </a:pPr>
                <a:r>
                  <a:rPr kumimoji="0" lang="en-US" altLang="ko-KR" sz="1800">
                    <a:solidFill>
                      <a:schemeClr val="bg1"/>
                    </a:solidFill>
                    <a:ea typeface="굴림" charset="-127"/>
                  </a:rPr>
                  <a:t>3</a:t>
                </a:r>
              </a:p>
            </p:txBody>
          </p:sp>
          <p:sp>
            <p:nvSpPr>
              <p:cNvPr id="5147" name="Rectangle 60"/>
              <p:cNvSpPr>
                <a:spLocks noChangeArrowheads="1"/>
              </p:cNvSpPr>
              <p:nvPr/>
            </p:nvSpPr>
            <p:spPr bwMode="gray">
              <a:xfrm>
                <a:off x="1872" y="1504"/>
                <a:ext cx="2544" cy="207"/>
              </a:xfrm>
              <a:prstGeom prst="rect">
                <a:avLst/>
              </a:prstGeom>
              <a:noFill/>
              <a:ln w="9525" algn="ctr">
                <a:noFill/>
                <a:miter lim="800000"/>
                <a:headEnd/>
                <a:tailEnd/>
              </a:ln>
            </p:spPr>
            <p:txBody>
              <a:bodyPr>
                <a:spAutoFit/>
              </a:bodyPr>
              <a:lstStyle/>
              <a:p>
                <a:pPr algn="ctr" eaLnBrk="0" latinLnBrk="0" hangingPunct="0"/>
                <a:endParaRPr kumimoji="0" lang="en-US" altLang="ko-KR" sz="1800">
                  <a:solidFill>
                    <a:srgbClr val="000000"/>
                  </a:solidFill>
                  <a:ea typeface="굴림" pitchFamily="50" charset="-127"/>
                </a:endParaRPr>
              </a:p>
            </p:txBody>
          </p:sp>
        </p:grpSp>
        <p:grpSp>
          <p:nvGrpSpPr>
            <p:cNvPr id="5128" name="Group 61"/>
            <p:cNvGrpSpPr>
              <a:grpSpLocks/>
            </p:cNvGrpSpPr>
            <p:nvPr/>
          </p:nvGrpSpPr>
          <p:grpSpPr bwMode="auto">
            <a:xfrm>
              <a:off x="2133600" y="3986213"/>
              <a:ext cx="4876800" cy="457200"/>
              <a:chOff x="1440" y="1488"/>
              <a:chExt cx="3072" cy="288"/>
            </a:xfrm>
          </p:grpSpPr>
          <p:sp>
            <p:nvSpPr>
              <p:cNvPr id="41022" name="Rectangle 62"/>
              <p:cNvSpPr>
                <a:spLocks noChangeArrowheads="1"/>
              </p:cNvSpPr>
              <p:nvPr/>
            </p:nvSpPr>
            <p:spPr bwMode="gray">
              <a:xfrm>
                <a:off x="1776" y="1488"/>
                <a:ext cx="2735"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41023"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latinLnBrk="0" hangingPunct="0">
                  <a:defRPr/>
                </a:pPr>
                <a:r>
                  <a:rPr kumimoji="0" lang="en-US" altLang="ko-KR" sz="1800">
                    <a:solidFill>
                      <a:schemeClr val="bg1"/>
                    </a:solidFill>
                    <a:ea typeface="굴림" charset="-127"/>
                  </a:rPr>
                  <a:t>4</a:t>
                </a:r>
              </a:p>
            </p:txBody>
          </p:sp>
          <p:sp>
            <p:nvSpPr>
              <p:cNvPr id="5144" name="Rectangle 64"/>
              <p:cNvSpPr>
                <a:spLocks noChangeArrowheads="1"/>
              </p:cNvSpPr>
              <p:nvPr/>
            </p:nvSpPr>
            <p:spPr bwMode="gray">
              <a:xfrm>
                <a:off x="1872" y="1504"/>
                <a:ext cx="2544" cy="191"/>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자유전공학부  시설 및 교육  재원</a:t>
                </a:r>
                <a:endParaRPr kumimoji="0" lang="en-US" altLang="ko-KR" sz="1600">
                  <a:solidFill>
                    <a:srgbClr val="000000"/>
                  </a:solidFill>
                  <a:ea typeface="굴림" pitchFamily="50" charset="-127"/>
                </a:endParaRPr>
              </a:p>
            </p:txBody>
          </p:sp>
        </p:grpSp>
        <p:grpSp>
          <p:nvGrpSpPr>
            <p:cNvPr id="5129" name="Group 65"/>
            <p:cNvGrpSpPr>
              <a:grpSpLocks/>
            </p:cNvGrpSpPr>
            <p:nvPr/>
          </p:nvGrpSpPr>
          <p:grpSpPr bwMode="auto">
            <a:xfrm>
              <a:off x="2133600" y="4672013"/>
              <a:ext cx="4876800" cy="457200"/>
              <a:chOff x="1440" y="1488"/>
              <a:chExt cx="3072" cy="288"/>
            </a:xfrm>
          </p:grpSpPr>
          <p:sp>
            <p:nvSpPr>
              <p:cNvPr id="41026" name="Rectangle 66"/>
              <p:cNvSpPr>
                <a:spLocks noChangeArrowheads="1"/>
              </p:cNvSpPr>
              <p:nvPr/>
            </p:nvSpPr>
            <p:spPr bwMode="gray">
              <a:xfrm>
                <a:off x="1776" y="1488"/>
                <a:ext cx="2735"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410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latinLnBrk="0" hangingPunct="0">
                  <a:defRPr/>
                </a:pPr>
                <a:r>
                  <a:rPr kumimoji="0" lang="en-US" altLang="ko-KR" sz="1800">
                    <a:solidFill>
                      <a:schemeClr val="bg1"/>
                    </a:solidFill>
                    <a:ea typeface="굴림" charset="-127"/>
                  </a:rPr>
                  <a:t>5</a:t>
                </a:r>
              </a:p>
            </p:txBody>
          </p:sp>
          <p:sp>
            <p:nvSpPr>
              <p:cNvPr id="5141" name="Rectangle 68"/>
              <p:cNvSpPr>
                <a:spLocks noChangeArrowheads="1"/>
              </p:cNvSpPr>
              <p:nvPr/>
            </p:nvSpPr>
            <p:spPr bwMode="gray">
              <a:xfrm>
                <a:off x="1872" y="1504"/>
                <a:ext cx="2544" cy="191"/>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비교과 교육 안내</a:t>
                </a:r>
                <a:endParaRPr kumimoji="0" lang="en-US" altLang="ko-KR" sz="1600">
                  <a:solidFill>
                    <a:srgbClr val="000000"/>
                  </a:solidFill>
                  <a:ea typeface="굴림" pitchFamily="50" charset="-127"/>
                </a:endParaRPr>
              </a:p>
            </p:txBody>
          </p:sp>
        </p:grpSp>
        <p:grpSp>
          <p:nvGrpSpPr>
            <p:cNvPr id="5130" name="Group 37"/>
            <p:cNvGrpSpPr>
              <a:grpSpLocks/>
            </p:cNvGrpSpPr>
            <p:nvPr/>
          </p:nvGrpSpPr>
          <p:grpSpPr bwMode="auto">
            <a:xfrm>
              <a:off x="2138363" y="6008688"/>
              <a:ext cx="4878388" cy="457200"/>
              <a:chOff x="1440" y="1488"/>
              <a:chExt cx="3073" cy="288"/>
            </a:xfrm>
          </p:grpSpPr>
          <p:sp>
            <p:nvSpPr>
              <p:cNvPr id="28" name="Rectangle 38"/>
              <p:cNvSpPr>
                <a:spLocks noChangeArrowheads="1"/>
              </p:cNvSpPr>
              <p:nvPr/>
            </p:nvSpPr>
            <p:spPr bwMode="gray">
              <a:xfrm>
                <a:off x="1778" y="1488"/>
                <a:ext cx="2735"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2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latinLnBrk="0" hangingPunct="0">
                  <a:defRPr/>
                </a:pPr>
                <a:r>
                  <a:rPr kumimoji="0" lang="en-US" altLang="ko-KR" sz="1800" dirty="0">
                    <a:solidFill>
                      <a:schemeClr val="bg1"/>
                    </a:solidFill>
                    <a:ea typeface="굴림" charset="-127"/>
                  </a:rPr>
                  <a:t>7</a:t>
                </a:r>
              </a:p>
            </p:txBody>
          </p:sp>
          <p:sp>
            <p:nvSpPr>
              <p:cNvPr id="5138" name="Rectangle 40"/>
              <p:cNvSpPr>
                <a:spLocks noChangeArrowheads="1"/>
              </p:cNvSpPr>
              <p:nvPr/>
            </p:nvSpPr>
            <p:spPr bwMode="gray">
              <a:xfrm>
                <a:off x="1872" y="1504"/>
                <a:ext cx="2544" cy="190"/>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자유전공학부의  발전 노력</a:t>
                </a:r>
                <a:endParaRPr kumimoji="0" lang="en-US" altLang="ko-KR" sz="1600">
                  <a:solidFill>
                    <a:srgbClr val="000000"/>
                  </a:solidFill>
                  <a:ea typeface="굴림" pitchFamily="50" charset="-127"/>
                </a:endParaRPr>
              </a:p>
            </p:txBody>
          </p:sp>
        </p:grpSp>
        <p:grpSp>
          <p:nvGrpSpPr>
            <p:cNvPr id="5131" name="Group 41"/>
            <p:cNvGrpSpPr>
              <a:grpSpLocks/>
            </p:cNvGrpSpPr>
            <p:nvPr/>
          </p:nvGrpSpPr>
          <p:grpSpPr bwMode="auto">
            <a:xfrm>
              <a:off x="2138363" y="5351463"/>
              <a:ext cx="4878388" cy="457200"/>
              <a:chOff x="1440" y="1488"/>
              <a:chExt cx="3073" cy="288"/>
            </a:xfrm>
          </p:grpSpPr>
          <p:sp>
            <p:nvSpPr>
              <p:cNvPr id="32" name="Rectangle 42"/>
              <p:cNvSpPr>
                <a:spLocks noChangeArrowheads="1"/>
              </p:cNvSpPr>
              <p:nvPr/>
            </p:nvSpPr>
            <p:spPr bwMode="gray">
              <a:xfrm>
                <a:off x="1778" y="1488"/>
                <a:ext cx="2735"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eaLnBrk="0" latinLnBrk="0" hangingPunct="0">
                  <a:defRPr/>
                </a:pPr>
                <a:endParaRPr kumimoji="0" lang="ko-KR" altLang="en-US" sz="1800">
                  <a:ea typeface="+mn-ea"/>
                </a:endParaRPr>
              </a:p>
            </p:txBody>
          </p:sp>
          <p:sp>
            <p:nvSpPr>
              <p:cNvPr id="3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latinLnBrk="0" hangingPunct="0">
                  <a:defRPr/>
                </a:pPr>
                <a:r>
                  <a:rPr kumimoji="0" lang="en-US" altLang="ko-KR" sz="1800" dirty="0">
                    <a:solidFill>
                      <a:schemeClr val="bg1"/>
                    </a:solidFill>
                    <a:ea typeface="굴림" charset="-127"/>
                  </a:rPr>
                  <a:t>6</a:t>
                </a:r>
              </a:p>
            </p:txBody>
          </p:sp>
          <p:sp>
            <p:nvSpPr>
              <p:cNvPr id="5135" name="Rectangle 44"/>
              <p:cNvSpPr>
                <a:spLocks noChangeArrowheads="1"/>
              </p:cNvSpPr>
              <p:nvPr/>
            </p:nvSpPr>
            <p:spPr bwMode="gray">
              <a:xfrm>
                <a:off x="1872" y="1504"/>
                <a:ext cx="2544" cy="191"/>
              </a:xfrm>
              <a:prstGeom prst="rect">
                <a:avLst/>
              </a:prstGeom>
              <a:noFill/>
              <a:ln w="9525" algn="ctr">
                <a:noFill/>
                <a:miter lim="800000"/>
                <a:headEnd/>
                <a:tailEnd/>
              </a:ln>
            </p:spPr>
            <p:txBody>
              <a:bodyPr>
                <a:spAutoFit/>
              </a:bodyPr>
              <a:lstStyle/>
              <a:p>
                <a:pPr algn="ctr" eaLnBrk="0" latinLnBrk="0" hangingPunct="0"/>
                <a:r>
                  <a:rPr kumimoji="0" lang="ko-KR" altLang="en-US" sz="1600">
                    <a:solidFill>
                      <a:srgbClr val="000000"/>
                    </a:solidFill>
                    <a:ea typeface="굴림" pitchFamily="50" charset="-127"/>
                  </a:rPr>
                  <a:t>자유전공학부 학생 상담</a:t>
                </a:r>
                <a:endParaRPr kumimoji="0" lang="en-US" altLang="ko-KR" sz="1600">
                  <a:solidFill>
                    <a:srgbClr val="000000"/>
                  </a:solidFill>
                  <a:ea typeface="굴림" pitchFamily="50" charset="-127"/>
                </a:endParaRPr>
              </a:p>
            </p:txBody>
          </p:sp>
        </p:grpSp>
        <p:sp>
          <p:nvSpPr>
            <p:cNvPr id="5132" name="직사각형 33"/>
            <p:cNvSpPr>
              <a:spLocks noChangeArrowheads="1"/>
            </p:cNvSpPr>
            <p:nvPr/>
          </p:nvSpPr>
          <p:spPr bwMode="auto">
            <a:xfrm>
              <a:off x="3421639" y="3344608"/>
              <a:ext cx="2952418" cy="301051"/>
            </a:xfrm>
            <a:prstGeom prst="rect">
              <a:avLst/>
            </a:prstGeom>
            <a:noFill/>
            <a:ln w="9525">
              <a:noFill/>
              <a:miter lim="800000"/>
              <a:headEnd/>
              <a:tailEnd/>
            </a:ln>
          </p:spPr>
          <p:txBody>
            <a:bodyPr wrap="none">
              <a:spAutoFit/>
            </a:bodyPr>
            <a:lstStyle/>
            <a:p>
              <a:pPr algn="ctr" eaLnBrk="0" latinLnBrk="0" hangingPunct="0"/>
              <a:r>
                <a:rPr kumimoji="0" lang="ko-KR" altLang="en-US" sz="1600">
                  <a:solidFill>
                    <a:srgbClr val="000000"/>
                  </a:solidFill>
                  <a:ea typeface="굴림" pitchFamily="50" charset="-127"/>
                </a:rPr>
                <a:t>자유전공학부 관련 제도 및 전공 선택 </a:t>
              </a:r>
              <a:endParaRPr kumimoji="0" lang="en-US" altLang="ko-KR" sz="1600">
                <a:solidFill>
                  <a:srgbClr val="000000"/>
                </a:solidFill>
                <a:ea typeface="굴림" pitchFamily="50" charset="-127"/>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내용 개체 틀 2"/>
          <p:cNvSpPr>
            <a:spLocks noGrp="1"/>
          </p:cNvSpPr>
          <p:nvPr>
            <p:ph idx="1"/>
          </p:nvPr>
        </p:nvSpPr>
        <p:spPr>
          <a:xfrm>
            <a:off x="611188" y="1196975"/>
            <a:ext cx="7286625" cy="4681538"/>
          </a:xfrm>
        </p:spPr>
        <p:txBody>
          <a:bodyPr/>
          <a:lstStyle/>
          <a:p>
            <a:pPr marL="365125" indent="-236538" eaLnBrk="1" hangingPunct="1">
              <a:lnSpc>
                <a:spcPct val="150000"/>
              </a:lnSpc>
              <a:buFont typeface="Verdana" pitchFamily="34" charset="0"/>
              <a:buChar char="◦"/>
            </a:pPr>
            <a:r>
              <a:rPr lang="ko-KR" altLang="en-US" sz="2400" smtClean="0">
                <a:latin typeface="HY헤드라인M" pitchFamily="18" charset="-127"/>
                <a:ea typeface="HY헤드라인M" pitchFamily="18" charset="-127"/>
                <a:cs typeface="Arial" charset="0"/>
              </a:rPr>
              <a:t>전공 선택</a:t>
            </a:r>
            <a:endParaRPr lang="en-US" altLang="ko-KR" sz="24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의대</a:t>
            </a:r>
            <a:r>
              <a:rPr lang="en-US" altLang="ko-KR" sz="1800" smtClean="0">
                <a:latin typeface="HY헤드라인M" pitchFamily="18" charset="-127"/>
                <a:ea typeface="HY헤드라인M" pitchFamily="18" charset="-127"/>
                <a:cs typeface="Arial" charset="0"/>
              </a:rPr>
              <a:t>, </a:t>
            </a:r>
            <a:r>
              <a:rPr lang="ko-KR" altLang="en-US" sz="1800" smtClean="0">
                <a:latin typeface="HY헤드라인M" pitchFamily="18" charset="-127"/>
                <a:ea typeface="HY헤드라인M" pitchFamily="18" charset="-127"/>
                <a:cs typeface="Arial" charset="0"/>
              </a:rPr>
              <a:t>약대</a:t>
            </a:r>
            <a:r>
              <a:rPr lang="en-US" altLang="ko-KR" sz="1800" smtClean="0">
                <a:latin typeface="HY헤드라인M" pitchFamily="18" charset="-127"/>
                <a:ea typeface="HY헤드라인M" pitchFamily="18" charset="-127"/>
                <a:cs typeface="Arial" charset="0"/>
              </a:rPr>
              <a:t>, </a:t>
            </a:r>
            <a:r>
              <a:rPr lang="ko-KR" altLang="en-US" sz="1800" smtClean="0">
                <a:latin typeface="HY헤드라인M" pitchFamily="18" charset="-127"/>
                <a:ea typeface="HY헤드라인M" pitchFamily="18" charset="-127"/>
                <a:cs typeface="Arial" charset="0"/>
              </a:rPr>
              <a:t>간호대</a:t>
            </a:r>
            <a:r>
              <a:rPr lang="en-US" altLang="ko-KR" sz="1800" smtClean="0">
                <a:latin typeface="HY헤드라인M" pitchFamily="18" charset="-127"/>
                <a:ea typeface="HY헤드라인M" pitchFamily="18" charset="-127"/>
                <a:cs typeface="Arial" charset="0"/>
              </a:rPr>
              <a:t>, </a:t>
            </a:r>
            <a:r>
              <a:rPr lang="ko-KR" altLang="en-US" sz="1800" smtClean="0">
                <a:latin typeface="HY헤드라인M" pitchFamily="18" charset="-127"/>
                <a:ea typeface="HY헤드라인M" pitchFamily="18" charset="-127"/>
                <a:cs typeface="Arial" charset="0"/>
              </a:rPr>
              <a:t>수의대</a:t>
            </a:r>
            <a:r>
              <a:rPr lang="en-US" altLang="ko-KR" sz="1800" smtClean="0">
                <a:latin typeface="HY헤드라인M" pitchFamily="18" charset="-127"/>
                <a:ea typeface="HY헤드라인M" pitchFamily="18" charset="-127"/>
                <a:cs typeface="Arial" charset="0"/>
              </a:rPr>
              <a:t>, </a:t>
            </a:r>
            <a:r>
              <a:rPr lang="ko-KR" altLang="en-US" sz="1800" smtClean="0">
                <a:latin typeface="HY헤드라인M" pitchFamily="18" charset="-127"/>
                <a:ea typeface="HY헤드라인M" pitchFamily="18" charset="-127"/>
                <a:cs typeface="Arial" charset="0"/>
              </a:rPr>
              <a:t>사대 제외한 모든 전공 선택 가능</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전공 영역의 입학 정원과 무관하게 선택 가능</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학점 제한은 하지 않지만 학생의 기초 능력에 대한 요구는 가능</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자유전공학부의 선택 필수 조건은 충족 시켜야 함</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학생 설계 전공을 주전공으로 할 수 있음</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Wingdings 2" pitchFamily="18" charset="2"/>
              <a:buChar char=""/>
            </a:pPr>
            <a:r>
              <a:rPr lang="ko-KR" altLang="en-US" sz="1800" smtClean="0">
                <a:latin typeface="HY헤드라인M" pitchFamily="18" charset="-127"/>
                <a:ea typeface="HY헤드라인M" pitchFamily="18" charset="-127"/>
                <a:cs typeface="Arial" charset="0"/>
              </a:rPr>
              <a:t>복수 전공 선택 시에도 각각을 주전공으로 인정</a:t>
            </a:r>
            <a:endParaRPr lang="en-US" altLang="ko-KR" sz="1800" smtClean="0">
              <a:latin typeface="HY헤드라인M" pitchFamily="18" charset="-127"/>
              <a:ea typeface="HY헤드라인M" pitchFamily="18" charset="-127"/>
              <a:cs typeface="Arial" charset="0"/>
            </a:endParaRPr>
          </a:p>
          <a:p>
            <a:pPr marL="365125" indent="-236538" eaLnBrk="1" hangingPunct="1">
              <a:lnSpc>
                <a:spcPct val="150000"/>
              </a:lnSpc>
              <a:buFont typeface="Verdana" pitchFamily="34" charset="0"/>
              <a:buChar char="◦"/>
            </a:pPr>
            <a:r>
              <a:rPr lang="ko-KR" altLang="en-US" sz="2400" smtClean="0">
                <a:latin typeface="HY헤드라인M" pitchFamily="18" charset="-127"/>
                <a:ea typeface="HY헤드라인M" pitchFamily="18" charset="-127"/>
                <a:cs typeface="Arial" charset="0"/>
              </a:rPr>
              <a:t>학적 관련</a:t>
            </a:r>
            <a:endParaRPr lang="en-US" altLang="ko-KR" sz="2400" smtClean="0">
              <a:latin typeface="HY헤드라인M" pitchFamily="18" charset="-127"/>
              <a:ea typeface="HY헤드라인M" pitchFamily="18" charset="-127"/>
              <a:cs typeface="Arial" charset="0"/>
            </a:endParaRPr>
          </a:p>
          <a:p>
            <a:pPr marL="639763" lvl="1" eaLnBrk="1" hangingPunct="1">
              <a:lnSpc>
                <a:spcPct val="150000"/>
              </a:lnSpc>
              <a:buFont typeface="Verdana" pitchFamily="34" charset="0"/>
              <a:buChar char="◦"/>
            </a:pPr>
            <a:r>
              <a:rPr lang="ko-KR" altLang="en-US" sz="1800" smtClean="0">
                <a:latin typeface="HY헤드라인M" pitchFamily="18" charset="-127"/>
                <a:ea typeface="HY헤드라인M" pitchFamily="18" charset="-127"/>
                <a:cs typeface="Arial" charset="0"/>
              </a:rPr>
              <a:t>전공을 선택하지만 자유전공학부 소속임</a:t>
            </a:r>
            <a:endParaRPr lang="en-US" altLang="ko-KR" sz="1800" smtClean="0">
              <a:latin typeface="HY헤드라인M" pitchFamily="18" charset="-127"/>
              <a:ea typeface="HY헤드라인M" pitchFamily="18" charset="-127"/>
              <a:cs typeface="Arial" charset="0"/>
            </a:endParaRPr>
          </a:p>
          <a:p>
            <a:pPr marL="639763" lvl="1" eaLnBrk="1" hangingPunct="1">
              <a:lnSpc>
                <a:spcPct val="150000"/>
              </a:lnSpc>
              <a:buFont typeface="Verdana" pitchFamily="34" charset="0"/>
              <a:buChar char="◦"/>
            </a:pPr>
            <a:r>
              <a:rPr lang="ko-KR" altLang="en-US" sz="1800" smtClean="0">
                <a:latin typeface="HY헤드라인M" pitchFamily="18" charset="-127"/>
                <a:ea typeface="HY헤드라인M" pitchFamily="18" charset="-127"/>
                <a:cs typeface="Arial" charset="0"/>
              </a:rPr>
              <a:t>외부로의 전과 불허</a:t>
            </a:r>
            <a:endParaRPr lang="en-US" altLang="ko-KR" sz="1800" smtClean="0">
              <a:latin typeface="HY헤드라인M" pitchFamily="18" charset="-127"/>
              <a:ea typeface="HY헤드라인M" pitchFamily="18" charset="-127"/>
              <a:cs typeface="Arial" charset="0"/>
            </a:endParaRPr>
          </a:p>
        </p:txBody>
      </p:sp>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관련 제도</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nvPr>
        </p:nvGraphicFramePr>
        <p:xfrm>
          <a:off x="1028700" y="1262063"/>
          <a:ext cx="8043863" cy="4953000"/>
        </p:xfrm>
        <a:graphic>
          <a:graphicData uri="http://schemas.openxmlformats.org/drawingml/2006/table">
            <a:tbl>
              <a:tblPr/>
              <a:tblGrid>
                <a:gridCol w="1158875"/>
                <a:gridCol w="1160463"/>
                <a:gridCol w="1158875"/>
                <a:gridCol w="1120775"/>
                <a:gridCol w="1196975"/>
                <a:gridCol w="1155700"/>
                <a:gridCol w="1092200"/>
              </a:tblGrid>
              <a:tr h="33655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591076"/>
                          </a:solidFill>
                          <a:effectLst/>
                          <a:latin typeface="Arial" charset="0"/>
                          <a:ea typeface="굴림" pitchFamily="50" charset="-127"/>
                        </a:rPr>
                        <a:t>선택전공</a:t>
                      </a:r>
                      <a:r>
                        <a:rPr kumimoji="0" lang="en-US" altLang="ko-KR" sz="1400" b="1" i="0" u="none" strike="noStrike" cap="none" normalizeH="0" baseline="0" dirty="0" smtClean="0">
                          <a:ln>
                            <a:noFill/>
                          </a:ln>
                          <a:solidFill>
                            <a:srgbClr val="591076"/>
                          </a:solidFill>
                          <a:effectLst/>
                          <a:latin typeface="Arial" charset="0"/>
                          <a:ea typeface="굴림" pitchFamily="50" charset="-127"/>
                        </a:rPr>
                        <a:t>I</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이수학점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선택전공</a:t>
                      </a:r>
                      <a:r>
                        <a:rPr kumimoji="0" lang="en-US" altLang="ko-KR" sz="1400" b="1" i="0" u="none" strike="noStrike" cap="none" normalizeH="0" baseline="0" smtClean="0">
                          <a:ln>
                            <a:noFill/>
                          </a:ln>
                          <a:solidFill>
                            <a:srgbClr val="591076"/>
                          </a:solidFill>
                          <a:effectLst/>
                          <a:latin typeface="Arial" charset="0"/>
                          <a:ea typeface="굴림" pitchFamily="50" charset="-127"/>
                        </a:rPr>
                        <a:t>Ⅱ</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이수학점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부가전공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이수학점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비고</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4525">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 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학생설계전공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21</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644525">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 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연계전공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21</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endParaRPr kumimoji="0" lang="en-US" altLang="ko-KR"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644525">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 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부전공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36550">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dirty="0" smtClean="0">
                          <a:ln>
                            <a:noFill/>
                          </a:ln>
                          <a:solidFill>
                            <a:srgbClr val="591076"/>
                          </a:solidFill>
                          <a:effectLst/>
                          <a:latin typeface="Arial" charset="0"/>
                          <a:ea typeface="굴림" pitchFamily="50" charset="-127"/>
                        </a:rPr>
                        <a:t>기존 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기존전공심화</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단일전공 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528638">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 전공</a:t>
                      </a:r>
                      <a:r>
                        <a:rPr kumimoji="0" lang="en-US" altLang="ko-KR" sz="1200" b="0" i="0" u="none" strike="noStrike" cap="none" normalizeH="0" baseline="0" smtClean="0">
                          <a:ln>
                            <a:noFill/>
                          </a:ln>
                          <a:solidFill>
                            <a:srgbClr val="591076"/>
                          </a:solidFill>
                          <a:effectLst/>
                          <a:latin typeface="Arial" charset="0"/>
                          <a:ea typeface="굴림" pitchFamily="50" charset="-127"/>
                        </a:rPr>
                        <a:t>1</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기존전공</a:t>
                      </a:r>
                      <a:r>
                        <a:rPr kumimoji="0" lang="en-US" altLang="ko-KR" sz="1200" b="0" i="0" u="none" strike="noStrike" cap="none" normalizeH="0" baseline="0" smtClean="0">
                          <a:ln>
                            <a:noFill/>
                          </a:ln>
                          <a:solidFill>
                            <a:srgbClr val="591076"/>
                          </a:solidFill>
                          <a:effectLst/>
                          <a:latin typeface="Arial" charset="0"/>
                          <a:ea typeface="굴림" pitchFamily="50" charset="-127"/>
                        </a:rPr>
                        <a:t>2</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644525">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기존 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학생설계전공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39</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644525">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학생설계전공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39</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학생설계전공심화</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60</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단일전공 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528638">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학생설계전공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39</a:t>
                      </a:r>
                      <a:r>
                        <a:rPr kumimoji="0" lang="ko-KR" altLang="en-US" sz="1200" b="0" i="0" u="none" strike="noStrike" cap="none" normalizeH="0" baseline="0" smtClean="0">
                          <a:ln>
                            <a:noFill/>
                          </a:ln>
                          <a:solidFill>
                            <a:srgbClr val="591076"/>
                          </a:solidFill>
                          <a:effectLst/>
                          <a:latin typeface="Arial" charset="0"/>
                          <a:ea typeface="굴림" pitchFamily="50" charset="-127"/>
                        </a:rPr>
                        <a:t>학점 이상</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en-US" altLang="ko-KR" sz="1200" b="0" i="0" u="none" strike="noStrike" cap="none" normalizeH="0" baseline="0" smtClean="0">
                          <a:ln>
                            <a:noFill/>
                          </a:ln>
                          <a:solidFill>
                            <a:srgbClr val="591076"/>
                          </a:solidFill>
                          <a:effectLst/>
                          <a:latin typeface="Arial" charset="0"/>
                          <a:ea typeface="굴림" pitchFamily="50" charset="-127"/>
                        </a:rPr>
                        <a:t>-</a:t>
                      </a:r>
                      <a:endParaRPr kumimoji="0" lang="ko-KR" altLang="en-US" sz="1200" b="0" i="0" u="none" strike="noStrike" cap="none" normalizeH="0" baseline="0" smtClean="0">
                        <a:ln>
                          <a:noFill/>
                        </a:ln>
                        <a:solidFill>
                          <a:srgbClr val="591076"/>
                        </a:solidFill>
                        <a:effectLst/>
                        <a:latin typeface="Arial" charset="0"/>
                        <a:ea typeface="굴림" pitchFamily="50" charset="-127"/>
                      </a:endParaRP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부전공</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학과요구학점</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30000"/>
                        </a:lnSpc>
                        <a:spcBef>
                          <a:spcPct val="0"/>
                        </a:spcBef>
                        <a:spcAft>
                          <a:spcPct val="0"/>
                        </a:spcAft>
                        <a:buClrTx/>
                        <a:buSzTx/>
                        <a:buFontTx/>
                        <a:buNone/>
                        <a:tabLst/>
                      </a:pPr>
                      <a:r>
                        <a:rPr kumimoji="0" lang="ko-KR" altLang="en-US" sz="1200" b="0" i="0" u="none" strike="noStrike" cap="none" normalizeH="0" baseline="0" smtClean="0">
                          <a:ln>
                            <a:noFill/>
                          </a:ln>
                          <a:solidFill>
                            <a:srgbClr val="591076"/>
                          </a:solidFill>
                          <a:effectLst/>
                          <a:latin typeface="Arial" charset="0"/>
                          <a:ea typeface="굴림" pitchFamily="50" charset="-127"/>
                        </a:rPr>
                        <a:t>다른 전공 병행이수</a:t>
                      </a:r>
                    </a:p>
                  </a:txBody>
                  <a:tcPr marL="13430" marR="13430"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bl>
          </a:graphicData>
        </a:graphic>
      </p:graphicFrame>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자유전공학부생의 전공 형태</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4294967295"/>
          </p:nvPr>
        </p:nvGraphicFramePr>
        <p:xfrm>
          <a:off x="395536" y="1412776"/>
          <a:ext cx="8496944" cy="51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4626" name="Rectangle 2"/>
          <p:cNvSpPr>
            <a:spLocks noChangeArrowheads="1"/>
          </p:cNvSpPr>
          <p:nvPr/>
        </p:nvSpPr>
        <p:spPr bwMode="auto">
          <a:xfrm>
            <a:off x="250825" y="476250"/>
            <a:ext cx="7993063"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전공선택</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250825" y="549275"/>
            <a:ext cx="5184775"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학생설계 전공 현황</a:t>
            </a:r>
          </a:p>
        </p:txBody>
      </p:sp>
      <p:sp>
        <p:nvSpPr>
          <p:cNvPr id="26627" name="AutoShape 3"/>
          <p:cNvSpPr>
            <a:spLocks noChangeArrowheads="1"/>
          </p:cNvSpPr>
          <p:nvPr/>
        </p:nvSpPr>
        <p:spPr bwMode="auto">
          <a:xfrm>
            <a:off x="395288" y="1773238"/>
            <a:ext cx="8353425" cy="3455987"/>
          </a:xfrm>
          <a:prstGeom prst="roundRect">
            <a:avLst>
              <a:gd name="adj" fmla="val 16667"/>
            </a:avLst>
          </a:prstGeom>
          <a:solidFill>
            <a:srgbClr val="FFCC00"/>
          </a:solidFill>
          <a:ln w="9525">
            <a:noFill/>
            <a:round/>
            <a:headEnd/>
            <a:tailEnd/>
          </a:ln>
          <a:effectLst>
            <a:prstShdw prst="shdw17" dist="17961" dir="2700000">
              <a:srgbClr val="997A00"/>
            </a:prstShdw>
          </a:effectLst>
        </p:spPr>
        <p:txBody>
          <a:bodyPr wrap="none" anchor="ctr"/>
          <a:lstStyle/>
          <a:p>
            <a:r>
              <a:rPr kumimoji="0" lang="ko-KR" altLang="en-US" sz="2400" b="1">
                <a:latin typeface="Arial" charset="0"/>
                <a:ea typeface="굴림" pitchFamily="50" charset="-127"/>
              </a:rPr>
              <a:t>생물공학</a:t>
            </a:r>
            <a:r>
              <a:rPr kumimoji="0" lang="en-US" altLang="ko-KR" sz="2400" b="1">
                <a:latin typeface="Arial" charset="0"/>
                <a:ea typeface="굴림" pitchFamily="50" charset="-127"/>
              </a:rPr>
              <a:t>, </a:t>
            </a:r>
            <a:r>
              <a:rPr kumimoji="0" lang="ko-KR" altLang="en-US" sz="2400" b="1">
                <a:latin typeface="Arial" charset="0"/>
                <a:ea typeface="굴림" pitchFamily="50" charset="-127"/>
              </a:rPr>
              <a:t>운동생명과학</a:t>
            </a:r>
          </a:p>
          <a:p>
            <a:r>
              <a:rPr kumimoji="0" lang="ko-KR" altLang="en-US" sz="2400" b="1">
                <a:latin typeface="Arial" charset="0"/>
                <a:ea typeface="굴림" pitchFamily="50" charset="-127"/>
              </a:rPr>
              <a:t>인지생물심리학</a:t>
            </a:r>
            <a:r>
              <a:rPr kumimoji="0" lang="en-US" altLang="ko-KR" sz="2400" b="1">
                <a:latin typeface="Arial" charset="0"/>
                <a:ea typeface="굴림" pitchFamily="50" charset="-127"/>
              </a:rPr>
              <a:t>,</a:t>
            </a:r>
            <a:r>
              <a:rPr kumimoji="0" lang="ko-KR" altLang="en-US" sz="2400" b="1">
                <a:latin typeface="Arial" charset="0"/>
                <a:ea typeface="굴림" pitchFamily="50" charset="-127"/>
              </a:rPr>
              <a:t>  환경과학기술학</a:t>
            </a:r>
            <a:endParaRPr kumimoji="0" lang="en-US" altLang="ko-KR" sz="2400" b="1">
              <a:latin typeface="Arial" charset="0"/>
              <a:ea typeface="굴림" pitchFamily="50" charset="-127"/>
            </a:endParaRPr>
          </a:p>
          <a:p>
            <a:r>
              <a:rPr kumimoji="0" lang="ko-KR" altLang="en-US" sz="2400" b="1">
                <a:latin typeface="Arial" charset="0"/>
                <a:ea typeface="굴림" pitchFamily="50" charset="-127"/>
              </a:rPr>
              <a:t>국제개발협력학</a:t>
            </a:r>
            <a:r>
              <a:rPr kumimoji="0" lang="en-US" altLang="ko-KR" sz="2400" b="1">
                <a:latin typeface="Arial" charset="0"/>
                <a:ea typeface="굴림" pitchFamily="50" charset="-127"/>
              </a:rPr>
              <a:t>(3</a:t>
            </a:r>
            <a:r>
              <a:rPr kumimoji="0" lang="ko-KR" altLang="en-US" sz="2400" b="1">
                <a:latin typeface="Arial" charset="0"/>
                <a:ea typeface="굴림" pitchFamily="50" charset="-127"/>
              </a:rPr>
              <a:t>명</a:t>
            </a:r>
            <a:r>
              <a:rPr kumimoji="0" lang="en-US" altLang="ko-KR" sz="2400" b="1">
                <a:latin typeface="Arial" charset="0"/>
                <a:ea typeface="굴림" pitchFamily="50" charset="-127"/>
              </a:rPr>
              <a:t>), </a:t>
            </a:r>
            <a:r>
              <a:rPr kumimoji="0" lang="ko-KR" altLang="en-US" sz="2400" b="1">
                <a:latin typeface="Arial" charset="0"/>
                <a:ea typeface="굴림" pitchFamily="50" charset="-127"/>
              </a:rPr>
              <a:t>국제식량농업개발학</a:t>
            </a:r>
            <a:r>
              <a:rPr kumimoji="0" lang="en-US" altLang="ko-KR" sz="2400" b="1">
                <a:latin typeface="Arial" charset="0"/>
                <a:ea typeface="굴림" pitchFamily="50" charset="-127"/>
              </a:rPr>
              <a:t>,</a:t>
            </a:r>
          </a:p>
          <a:p>
            <a:r>
              <a:rPr kumimoji="0" lang="ko-KR" altLang="en-US" sz="2400" b="1">
                <a:latin typeface="Arial" charset="0"/>
                <a:ea typeface="굴림" pitchFamily="50" charset="-127"/>
              </a:rPr>
              <a:t>국제환경학</a:t>
            </a:r>
            <a:r>
              <a:rPr kumimoji="0" lang="en-US" altLang="ko-KR" sz="2400" b="1">
                <a:latin typeface="Arial" charset="0"/>
                <a:ea typeface="굴림" pitchFamily="50" charset="-127"/>
              </a:rPr>
              <a:t>, </a:t>
            </a:r>
            <a:r>
              <a:rPr kumimoji="0" lang="ko-KR" altLang="en-US" sz="2400" b="1">
                <a:latin typeface="Arial" charset="0"/>
                <a:ea typeface="굴림" pitchFamily="50" charset="-127"/>
              </a:rPr>
              <a:t>국제정치경제학</a:t>
            </a:r>
            <a:r>
              <a:rPr kumimoji="0" lang="en-US" altLang="ko-KR" sz="2400" b="1">
                <a:latin typeface="Arial" charset="0"/>
                <a:ea typeface="굴림" pitchFamily="50" charset="-127"/>
              </a:rPr>
              <a:t>, </a:t>
            </a:r>
            <a:r>
              <a:rPr kumimoji="0" lang="ko-KR" altLang="en-US" sz="2400" b="1">
                <a:latin typeface="Arial" charset="0"/>
                <a:ea typeface="굴림" pitchFamily="50" charset="-127"/>
              </a:rPr>
              <a:t>국제통상학</a:t>
            </a:r>
            <a:endParaRPr kumimoji="0" lang="en-US" altLang="ko-KR" sz="2400" b="1">
              <a:latin typeface="Arial" charset="0"/>
              <a:ea typeface="굴림" pitchFamily="50" charset="-127"/>
            </a:endParaRPr>
          </a:p>
          <a:p>
            <a:r>
              <a:rPr kumimoji="0" lang="ko-KR" altLang="en-US" sz="2400" b="1">
                <a:latin typeface="Arial" charset="0"/>
                <a:ea typeface="굴림" pitchFamily="50" charset="-127"/>
              </a:rPr>
              <a:t>심리커뮤니케이션학</a:t>
            </a:r>
            <a:r>
              <a:rPr kumimoji="0" lang="en-US" altLang="ko-KR" sz="2400" b="1">
                <a:latin typeface="Arial" charset="0"/>
                <a:ea typeface="굴림" pitchFamily="50" charset="-127"/>
              </a:rPr>
              <a:t>, </a:t>
            </a:r>
            <a:r>
              <a:rPr kumimoji="0" lang="ko-KR" altLang="en-US" sz="2400" b="1">
                <a:latin typeface="Arial" charset="0"/>
                <a:ea typeface="굴림" pitchFamily="50" charset="-127"/>
              </a:rPr>
              <a:t>미디어소통학</a:t>
            </a:r>
            <a:r>
              <a:rPr kumimoji="0" lang="en-US" altLang="ko-KR" sz="2400" b="1">
                <a:latin typeface="Arial" charset="0"/>
                <a:ea typeface="굴림" pitchFamily="50" charset="-127"/>
              </a:rPr>
              <a:t>(</a:t>
            </a:r>
            <a:r>
              <a:rPr kumimoji="0" lang="ko-KR" altLang="en-US" sz="2400" b="1">
                <a:latin typeface="Arial" charset="0"/>
                <a:ea typeface="굴림" pitchFamily="50" charset="-127"/>
              </a:rPr>
              <a:t>매체소통학</a:t>
            </a:r>
            <a:r>
              <a:rPr kumimoji="0" lang="en-US" altLang="ko-KR" sz="2400" b="1">
                <a:latin typeface="Arial" charset="0"/>
                <a:ea typeface="굴림" pitchFamily="50" charset="-127"/>
              </a:rPr>
              <a:t>)</a:t>
            </a:r>
          </a:p>
          <a:p>
            <a:r>
              <a:rPr kumimoji="0" lang="ko-KR" altLang="en-US" sz="2400" b="1">
                <a:latin typeface="Arial" charset="0"/>
                <a:ea typeface="굴림" pitchFamily="50" charset="-127"/>
              </a:rPr>
              <a:t>법 사회학</a:t>
            </a:r>
            <a:r>
              <a:rPr kumimoji="0" lang="en-US" altLang="ko-KR" sz="2400" b="1">
                <a:latin typeface="Arial" charset="0"/>
                <a:ea typeface="굴림" pitchFamily="50" charset="-127"/>
              </a:rPr>
              <a:t>, </a:t>
            </a:r>
            <a:r>
              <a:rPr kumimoji="0" lang="ko-KR" altLang="en-US" sz="2400" b="1">
                <a:latin typeface="Arial" charset="0"/>
                <a:ea typeface="굴림" pitchFamily="50" charset="-127"/>
              </a:rPr>
              <a:t>문화예술콘텐츠학</a:t>
            </a:r>
            <a:r>
              <a:rPr kumimoji="0" lang="en-US" altLang="ko-KR" sz="2400" b="1">
                <a:latin typeface="Arial" charset="0"/>
                <a:ea typeface="굴림" pitchFamily="50" charset="-127"/>
              </a:rPr>
              <a:t>, </a:t>
            </a:r>
            <a:r>
              <a:rPr kumimoji="0" lang="ko-KR" altLang="en-US" sz="2400" b="1">
                <a:latin typeface="Arial" charset="0"/>
                <a:ea typeface="굴림" pitchFamily="50" charset="-127"/>
              </a:rPr>
              <a:t>인권학</a:t>
            </a:r>
            <a:r>
              <a:rPr kumimoji="0" lang="en-US" altLang="ko-KR" sz="2400" b="1">
                <a:latin typeface="Arial" charset="0"/>
                <a:ea typeface="굴림" pitchFamily="50" charset="-127"/>
              </a:rPr>
              <a:t>,</a:t>
            </a:r>
            <a:r>
              <a:rPr kumimoji="0" lang="ko-KR" altLang="en-US" sz="2400" b="1">
                <a:latin typeface="Arial" charset="0"/>
                <a:ea typeface="굴림" pitchFamily="50" charset="-127"/>
              </a:rPr>
              <a:t> 음악미학</a:t>
            </a:r>
            <a:endParaRPr kumimoji="0" lang="en-US" altLang="ko-KR" sz="2400" b="1">
              <a:latin typeface="Arial" charset="0"/>
              <a:ea typeface="굴림" pitchFamily="50" charset="-127"/>
            </a:endParaRPr>
          </a:p>
          <a:p>
            <a:endParaRPr kumimoji="0" lang="ko-KR" altLang="en-US" sz="2400" b="1">
              <a:latin typeface="Arial" charset="0"/>
              <a:ea typeface="굴림" pitchFamily="50" charset="-127"/>
            </a:endParaRPr>
          </a:p>
          <a:p>
            <a:r>
              <a:rPr kumimoji="0" lang="en-US" altLang="ko-KR" sz="2400" b="1">
                <a:latin typeface="Arial" charset="0"/>
                <a:ea typeface="굴림" pitchFamily="50" charset="-127"/>
              </a:rPr>
              <a:t>- </a:t>
            </a:r>
            <a:r>
              <a:rPr kumimoji="0" lang="ko-KR" altLang="en-US" sz="2400" b="1">
                <a:latin typeface="Arial" charset="0"/>
                <a:ea typeface="굴림" pitchFamily="50" charset="-127"/>
              </a:rPr>
              <a:t>총 </a:t>
            </a:r>
            <a:r>
              <a:rPr kumimoji="0" lang="en-US" altLang="ko-KR" sz="2400" b="1">
                <a:latin typeface="Arial" charset="0"/>
                <a:ea typeface="굴림" pitchFamily="50" charset="-127"/>
              </a:rPr>
              <a:t>15</a:t>
            </a:r>
            <a:r>
              <a:rPr kumimoji="0" lang="ko-KR" altLang="en-US" sz="2400" b="1">
                <a:latin typeface="Arial" charset="0"/>
                <a:ea typeface="굴림" pitchFamily="50" charset="-127"/>
              </a:rPr>
              <a:t>개 전공</a:t>
            </a:r>
            <a:r>
              <a:rPr kumimoji="0" lang="en-US" altLang="ko-KR" sz="2400" b="1">
                <a:latin typeface="Arial" charset="0"/>
                <a:ea typeface="굴림" pitchFamily="50" charset="-127"/>
              </a:rPr>
              <a:t>,  </a:t>
            </a:r>
            <a:r>
              <a:rPr kumimoji="0" lang="ko-KR" altLang="en-US" sz="2400" b="1">
                <a:latin typeface="Arial" charset="0"/>
                <a:ea typeface="굴림" pitchFamily="50" charset="-127"/>
              </a:rPr>
              <a:t>총 </a:t>
            </a:r>
            <a:r>
              <a:rPr kumimoji="0" lang="en-US" altLang="ko-KR" sz="2400" b="1">
                <a:latin typeface="Arial" charset="0"/>
                <a:ea typeface="굴림" pitchFamily="50" charset="-127"/>
              </a:rPr>
              <a:t>17</a:t>
            </a:r>
            <a:r>
              <a:rPr kumimoji="0" lang="ko-KR" altLang="en-US" sz="2400" b="1">
                <a:latin typeface="Arial" charset="0"/>
                <a:ea typeface="굴림" pitchFamily="50" charset="-127"/>
              </a:rPr>
              <a:t>명 신청</a:t>
            </a:r>
          </a:p>
        </p:txBody>
      </p:sp>
      <p:sp>
        <p:nvSpPr>
          <p:cNvPr id="26628" name="Rectangle 4"/>
          <p:cNvSpPr>
            <a:spLocks noChangeArrowheads="1"/>
          </p:cNvSpPr>
          <p:nvPr/>
        </p:nvSpPr>
        <p:spPr bwMode="auto">
          <a:xfrm>
            <a:off x="395288" y="5589588"/>
            <a:ext cx="8280400" cy="64770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pPr algn="ctr"/>
            <a:r>
              <a:rPr kumimoji="0" lang="ko-KR" altLang="en-US" sz="1800" b="1">
                <a:latin typeface="Arial" charset="0"/>
                <a:ea typeface="굴림" pitchFamily="50" charset="-127"/>
              </a:rPr>
              <a:t>** 전공 구성시 학부에서 지도  </a:t>
            </a:r>
            <a:r>
              <a:rPr kumimoji="0" lang="en-US" altLang="ko-KR" sz="1800" b="1">
                <a:latin typeface="Arial" charset="0"/>
                <a:ea typeface="굴림" pitchFamily="50" charset="-127"/>
              </a:rPr>
              <a:t>=&gt; </a:t>
            </a:r>
            <a:r>
              <a:rPr kumimoji="0" lang="ko-KR" altLang="en-US" sz="1800" b="1">
                <a:latin typeface="Arial" charset="0"/>
                <a:ea typeface="굴림" pitchFamily="50" charset="-127"/>
              </a:rPr>
              <a:t>학생설계전공위원회 심의 확정</a:t>
            </a:r>
            <a:r>
              <a:rPr kumimoji="0" lang="en-US" altLang="ko-KR" sz="1800" b="1">
                <a:latin typeface="Arial" charset="0"/>
                <a:ea typeface="굴림" pitchFamily="50" charset="-127"/>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내용 개체 틀 2"/>
          <p:cNvSpPr>
            <a:spLocks noGrp="1"/>
          </p:cNvSpPr>
          <p:nvPr>
            <p:ph idx="1"/>
          </p:nvPr>
        </p:nvSpPr>
        <p:spPr>
          <a:xfrm>
            <a:off x="457200" y="1371600"/>
            <a:ext cx="8229600" cy="5153025"/>
          </a:xfrm>
        </p:spPr>
        <p:txBody>
          <a:bodyPr/>
          <a:lstStyle/>
          <a:p>
            <a:r>
              <a:rPr lang="en-US" altLang="ko-KR" smtClean="0">
                <a:ea typeface="굴림" pitchFamily="50" charset="-127"/>
              </a:rPr>
              <a:t> </a:t>
            </a:r>
            <a:r>
              <a:rPr lang="ko-KR" altLang="en-US" smtClean="0">
                <a:latin typeface="HY헤드라인M" pitchFamily="18" charset="-127"/>
                <a:ea typeface="HY헤드라인M" pitchFamily="18" charset="-127"/>
              </a:rPr>
              <a:t>자유전공학부에서 요구하는 조건</a:t>
            </a:r>
            <a:endParaRPr lang="en-US" altLang="ko-KR" smtClean="0">
              <a:latin typeface="HY헤드라인M" pitchFamily="18" charset="-127"/>
              <a:ea typeface="HY헤드라인M" pitchFamily="18" charset="-127"/>
            </a:endParaRPr>
          </a:p>
          <a:p>
            <a:pPr lvl="1"/>
            <a:r>
              <a:rPr lang="ko-KR" altLang="en-US" smtClean="0">
                <a:latin typeface="HY헤드라인M" pitchFamily="18" charset="-127"/>
                <a:ea typeface="HY헤드라인M" pitchFamily="18" charset="-127"/>
              </a:rPr>
              <a:t>학문의 기초 교과목 중에서 </a:t>
            </a:r>
            <a:r>
              <a:rPr lang="en-US" altLang="ko-KR" smtClean="0">
                <a:latin typeface="HY헤드라인M" pitchFamily="18" charset="-127"/>
                <a:ea typeface="HY헤드라인M" pitchFamily="18" charset="-127"/>
              </a:rPr>
              <a:t>12</a:t>
            </a:r>
            <a:r>
              <a:rPr lang="ko-KR" altLang="en-US" smtClean="0">
                <a:latin typeface="HY헤드라인M" pitchFamily="18" charset="-127"/>
                <a:ea typeface="HY헤드라인M" pitchFamily="18" charset="-127"/>
              </a:rPr>
              <a:t>학점 이상 이수</a:t>
            </a:r>
            <a:endParaRPr lang="en-US" altLang="ko-KR" smtClean="0">
              <a:latin typeface="HY헤드라인M" pitchFamily="18" charset="-127"/>
              <a:ea typeface="HY헤드라인M" pitchFamily="18" charset="-127"/>
            </a:endParaRPr>
          </a:p>
          <a:p>
            <a:pPr lvl="1"/>
            <a:r>
              <a:rPr lang="en-US" altLang="ko-KR" smtClean="0">
                <a:latin typeface="HY헤드라인M" pitchFamily="18" charset="-127"/>
                <a:ea typeface="HY헤드라인M" pitchFamily="18" charset="-127"/>
              </a:rPr>
              <a:t>2</a:t>
            </a:r>
            <a:r>
              <a:rPr lang="ko-KR" altLang="en-US" smtClean="0">
                <a:latin typeface="HY헤드라인M" pitchFamily="18" charset="-127"/>
                <a:ea typeface="HY헤드라인M" pitchFamily="18" charset="-127"/>
              </a:rPr>
              <a:t>개 학기</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계절 학기 제외</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이상 등록</a:t>
            </a:r>
            <a:endParaRPr lang="en-US" altLang="ko-KR" smtClean="0">
              <a:latin typeface="HY헤드라인M" pitchFamily="18" charset="-127"/>
              <a:ea typeface="HY헤드라인M" pitchFamily="18" charset="-127"/>
            </a:endParaRPr>
          </a:p>
          <a:p>
            <a:pPr lvl="1"/>
            <a:r>
              <a:rPr lang="en-US" altLang="ko-KR" smtClean="0">
                <a:latin typeface="HY헤드라인M" pitchFamily="18" charset="-127"/>
                <a:ea typeface="HY헤드라인M" pitchFamily="18" charset="-127"/>
              </a:rPr>
              <a:t>24</a:t>
            </a:r>
            <a:r>
              <a:rPr lang="ko-KR" altLang="en-US" smtClean="0">
                <a:latin typeface="HY헤드라인M" pitchFamily="18" charset="-127"/>
                <a:ea typeface="HY헤드라인M" pitchFamily="18" charset="-127"/>
              </a:rPr>
              <a:t>학점 이상 이수</a:t>
            </a:r>
            <a:endParaRPr lang="en-US" altLang="ko-KR" smtClean="0">
              <a:latin typeface="HY헤드라인M" pitchFamily="18" charset="-127"/>
              <a:ea typeface="HY헤드라인M" pitchFamily="18" charset="-127"/>
            </a:endParaRPr>
          </a:p>
          <a:p>
            <a:pPr lvl="1"/>
            <a:r>
              <a:rPr lang="ko-KR" altLang="en-US" smtClean="0">
                <a:latin typeface="HY헤드라인M" pitchFamily="18" charset="-127"/>
                <a:ea typeface="HY헤드라인M" pitchFamily="18" charset="-127"/>
              </a:rPr>
              <a:t>주제탐구 세미나 </a:t>
            </a:r>
            <a:r>
              <a:rPr lang="en-US" altLang="ko-KR" smtClean="0">
                <a:latin typeface="HY헤드라인M" pitchFamily="18" charset="-127"/>
                <a:ea typeface="HY헤드라인M" pitchFamily="18" charset="-127"/>
              </a:rPr>
              <a:t>1 </a:t>
            </a:r>
            <a:r>
              <a:rPr lang="ko-KR" altLang="en-US" smtClean="0">
                <a:latin typeface="HY헤드라인M" pitchFamily="18" charset="-127"/>
                <a:ea typeface="HY헤드라인M" pitchFamily="18" charset="-127"/>
              </a:rPr>
              <a:t>교과목 이수</a:t>
            </a:r>
            <a:endParaRPr lang="en-US" altLang="ko-KR" smtClean="0">
              <a:latin typeface="HY헤드라인M" pitchFamily="18" charset="-127"/>
              <a:ea typeface="HY헤드라인M" pitchFamily="18" charset="-127"/>
            </a:endParaRPr>
          </a:p>
          <a:p>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각 전공에서 요구하는 조건</a:t>
            </a:r>
            <a:endParaRPr lang="en-US" altLang="ko-KR" smtClean="0">
              <a:latin typeface="HY헤드라인M" pitchFamily="18" charset="-127"/>
              <a:ea typeface="HY헤드라인M" pitchFamily="18" charset="-127"/>
            </a:endParaRPr>
          </a:p>
          <a:p>
            <a:pPr lvl="1"/>
            <a:r>
              <a:rPr lang="ko-KR" altLang="en-US" smtClean="0">
                <a:latin typeface="HY헤드라인M" pitchFamily="18" charset="-127"/>
                <a:ea typeface="HY헤드라인M" pitchFamily="18" charset="-127"/>
              </a:rPr>
              <a:t>각 전공에서 제시한 의무 사항 이행</a:t>
            </a:r>
            <a:endParaRPr lang="en-US" altLang="ko-KR" smtClean="0">
              <a:latin typeface="HY헤드라인M" pitchFamily="18" charset="-127"/>
              <a:ea typeface="HY헤드라인M" pitchFamily="18" charset="-127"/>
            </a:endParaRPr>
          </a:p>
          <a:p>
            <a:pPr lvl="1"/>
            <a:r>
              <a:rPr lang="ko-KR" altLang="en-US" smtClean="0">
                <a:latin typeface="HY헤드라인M" pitchFamily="18" charset="-127"/>
                <a:ea typeface="HY헤드라인M" pitchFamily="18" charset="-127"/>
              </a:rPr>
              <a:t>선수 교과목 또는 실기 능력 </a:t>
            </a:r>
            <a:endParaRPr lang="en-US" altLang="ko-KR" smtClean="0">
              <a:latin typeface="HY헤드라인M" pitchFamily="18" charset="-127"/>
              <a:ea typeface="HY헤드라인M" pitchFamily="18" charset="-127"/>
            </a:endParaRPr>
          </a:p>
          <a:p>
            <a:pPr lvl="2"/>
            <a:r>
              <a:rPr lang="ko-KR" altLang="en-US" smtClean="0">
                <a:latin typeface="HY헤드라인M" pitchFamily="18" charset="-127"/>
                <a:ea typeface="HY헤드라인M" pitchFamily="18" charset="-127"/>
              </a:rPr>
              <a:t>학부 내에 비치된 전공 선택 안내 자료 참조</a:t>
            </a:r>
            <a:endParaRPr lang="en-US" altLang="ko-KR" smtClean="0">
              <a:latin typeface="HY헤드라인M" pitchFamily="18" charset="-127"/>
              <a:ea typeface="HY헤드라인M" pitchFamily="18" charset="-127"/>
            </a:endParaRPr>
          </a:p>
          <a:p>
            <a:pPr>
              <a:buFont typeface="Wingdings" pitchFamily="2" charset="2"/>
              <a:buNone/>
            </a:pPr>
            <a:r>
              <a:rPr lang="en-US" altLang="ko-KR" smtClean="0">
                <a:latin typeface="HY헤드라인M" pitchFamily="18" charset="-127"/>
                <a:ea typeface="HY헤드라인M" pitchFamily="18" charset="-127"/>
              </a:rPr>
              <a:t> </a:t>
            </a:r>
          </a:p>
          <a:p>
            <a:r>
              <a:rPr lang="ko-KR" altLang="en-US" smtClean="0">
                <a:latin typeface="HY헤드라인M" pitchFamily="18" charset="-127"/>
                <a:ea typeface="HY헤드라인M" pitchFamily="18" charset="-127"/>
              </a:rPr>
              <a:t>자유전공학부 학생들에게 평점 제한은 없음</a:t>
            </a:r>
            <a:r>
              <a:rPr lang="en-US" altLang="ko-KR" smtClean="0">
                <a:latin typeface="HY헤드라인M" pitchFamily="18" charset="-127"/>
                <a:ea typeface="HY헤드라인M" pitchFamily="18" charset="-127"/>
              </a:rPr>
              <a:t> </a:t>
            </a:r>
            <a:endParaRPr lang="ko-KR" altLang="en-US" smtClean="0">
              <a:latin typeface="HY헤드라인M" pitchFamily="18" charset="-127"/>
              <a:ea typeface="HY헤드라인M" pitchFamily="18" charset="-127"/>
            </a:endParaRPr>
          </a:p>
        </p:txBody>
      </p:sp>
      <p:sp>
        <p:nvSpPr>
          <p:cNvPr id="820244" name="Rectangle 20"/>
          <p:cNvSpPr>
            <a:spLocks noChangeArrowheads="1"/>
          </p:cNvSpPr>
          <p:nvPr/>
        </p:nvSpPr>
        <p:spPr bwMode="auto">
          <a:xfrm>
            <a:off x="323850" y="2603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전공선택요건</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05" name="Rectangle 469"/>
          <p:cNvSpPr>
            <a:spLocks noChangeArrowheads="1"/>
          </p:cNvSpPr>
          <p:nvPr/>
        </p:nvSpPr>
        <p:spPr bwMode="auto">
          <a:xfrm>
            <a:off x="0" y="71405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kumimoji="0" lang="ko-KR" altLang="en-US" sz="1800" b="1">
              <a:latin typeface="Arial" pitchFamily="34" charset="0"/>
              <a:ea typeface="굴림" pitchFamily="50" charset="-127"/>
            </a:endParaRPr>
          </a:p>
        </p:txBody>
      </p:sp>
      <p:sp>
        <p:nvSpPr>
          <p:cNvPr id="820227" name="AutoShape 3"/>
          <p:cNvSpPr>
            <a:spLocks noChangeArrowheads="1"/>
          </p:cNvSpPr>
          <p:nvPr/>
        </p:nvSpPr>
        <p:spPr bwMode="auto">
          <a:xfrm>
            <a:off x="1476375" y="1628775"/>
            <a:ext cx="2232025" cy="503238"/>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kumimoji="0" lang="en-US" altLang="ko-KR" sz="1800" b="1">
                <a:solidFill>
                  <a:schemeClr val="bg1"/>
                </a:solidFill>
                <a:latin typeface="Arial" charset="0"/>
                <a:ea typeface="굴림" pitchFamily="50" charset="-127"/>
              </a:rPr>
              <a:t>2010 </a:t>
            </a:r>
            <a:r>
              <a:rPr kumimoji="0" lang="ko-KR" altLang="en-US" sz="1800" b="1">
                <a:solidFill>
                  <a:schemeClr val="bg1"/>
                </a:solidFill>
                <a:latin typeface="Arial" charset="0"/>
                <a:ea typeface="굴림" pitchFamily="50" charset="-127"/>
              </a:rPr>
              <a:t>학년도</a:t>
            </a:r>
          </a:p>
        </p:txBody>
      </p:sp>
      <p:sp>
        <p:nvSpPr>
          <p:cNvPr id="820228" name="AutoShape 4"/>
          <p:cNvSpPr>
            <a:spLocks noChangeArrowheads="1"/>
          </p:cNvSpPr>
          <p:nvPr/>
        </p:nvSpPr>
        <p:spPr bwMode="auto">
          <a:xfrm>
            <a:off x="1403350" y="4652963"/>
            <a:ext cx="2232025" cy="503237"/>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kumimoji="0" lang="en-US" altLang="ko-KR" sz="1800" b="1">
                <a:solidFill>
                  <a:schemeClr val="bg1"/>
                </a:solidFill>
                <a:latin typeface="Arial" charset="0"/>
                <a:ea typeface="굴림" pitchFamily="50" charset="-127"/>
              </a:rPr>
              <a:t>2011 </a:t>
            </a:r>
            <a:r>
              <a:rPr kumimoji="0" lang="ko-KR" altLang="en-US" sz="1800" b="1">
                <a:solidFill>
                  <a:schemeClr val="bg1"/>
                </a:solidFill>
                <a:latin typeface="Arial" charset="0"/>
                <a:ea typeface="굴림" pitchFamily="50" charset="-127"/>
              </a:rPr>
              <a:t>학년도</a:t>
            </a:r>
          </a:p>
        </p:txBody>
      </p:sp>
      <p:sp>
        <p:nvSpPr>
          <p:cNvPr id="28677" name="Rectangle 5"/>
          <p:cNvSpPr>
            <a:spLocks noChangeArrowheads="1"/>
          </p:cNvSpPr>
          <p:nvPr/>
        </p:nvSpPr>
        <p:spPr bwMode="auto">
          <a:xfrm>
            <a:off x="3708400" y="4652963"/>
            <a:ext cx="4248150" cy="576262"/>
          </a:xfrm>
          <a:prstGeom prst="rect">
            <a:avLst/>
          </a:prstGeom>
          <a:solidFill>
            <a:srgbClr val="CCFFCC"/>
          </a:solidFill>
          <a:ln w="9525">
            <a:noFill/>
            <a:miter lim="800000"/>
            <a:headEnd/>
            <a:tailEnd/>
          </a:ln>
          <a:effectLst>
            <a:prstShdw prst="shdw17" dist="17961" dir="2700000">
              <a:srgbClr val="7A997A"/>
            </a:prstShdw>
          </a:effectLst>
        </p:spPr>
        <p:txBody>
          <a:bodyPr wrap="none" anchor="ctr"/>
          <a:lstStyle/>
          <a:p>
            <a:pPr algn="ctr"/>
            <a:r>
              <a:rPr kumimoji="0" lang="en-US" altLang="ko-KR" sz="1800" b="1">
                <a:latin typeface="Arial" charset="0"/>
                <a:ea typeface="굴림" pitchFamily="50" charset="-127"/>
              </a:rPr>
              <a:t>1</a:t>
            </a:r>
            <a:r>
              <a:rPr kumimoji="0" lang="ko-KR" altLang="en-US" sz="1800" b="1">
                <a:latin typeface="Arial" charset="0"/>
                <a:ea typeface="굴림" pitchFamily="50" charset="-127"/>
              </a:rPr>
              <a:t>학기 중 실시</a:t>
            </a:r>
          </a:p>
        </p:txBody>
      </p:sp>
      <p:graphicFrame>
        <p:nvGraphicFramePr>
          <p:cNvPr id="820230" name="Group 6"/>
          <p:cNvGraphicFramePr>
            <a:graphicFrameLocks noGrp="1"/>
          </p:cNvGraphicFramePr>
          <p:nvPr/>
        </p:nvGraphicFramePr>
        <p:xfrm>
          <a:off x="1331913" y="2349500"/>
          <a:ext cx="5903912" cy="1352550"/>
        </p:xfrm>
        <a:graphic>
          <a:graphicData uri="http://schemas.openxmlformats.org/drawingml/2006/table">
            <a:tbl>
              <a:tblPr/>
              <a:tblGrid>
                <a:gridCol w="2447925"/>
                <a:gridCol w="1898650"/>
                <a:gridCol w="1557337"/>
              </a:tblGrid>
              <a:tr h="360363">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대학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참여 학과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상담자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400" b="0" i="0" u="none" strike="noStrike" cap="none" normalizeH="0" baseline="0" smtClean="0">
                          <a:ln>
                            <a:noFill/>
                          </a:ln>
                          <a:solidFill>
                            <a:schemeClr val="tx1"/>
                          </a:solidFill>
                          <a:effectLst/>
                          <a:latin typeface="HY헤드라인M" pitchFamily="18" charset="-127"/>
                          <a:ea typeface="HY헤드라인M" pitchFamily="18" charset="-127"/>
                        </a:rPr>
                        <a:t>8</a:t>
                      </a: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개대학</a:t>
                      </a:r>
                      <a:r>
                        <a:rPr kumimoji="0" lang="en-US" altLang="ko-KR" sz="2400" b="0" i="0" u="none" strike="noStrike" cap="none" normalizeH="0" baseline="0" smtClean="0">
                          <a:ln>
                            <a:noFill/>
                          </a:ln>
                          <a:solidFill>
                            <a:schemeClr val="tx1"/>
                          </a:solidFill>
                          <a:effectLst/>
                          <a:latin typeface="HY헤드라인M" pitchFamily="18" charset="-127"/>
                          <a:ea typeface="HY헤드라인M" pitchFamily="18" charset="-127"/>
                        </a:rPr>
                        <a:t>, </a:t>
                      </a:r>
                    </a:p>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400" b="0" i="0" u="none" strike="noStrike" cap="none" normalizeH="0" baseline="0" smtClean="0">
                          <a:ln>
                            <a:noFill/>
                          </a:ln>
                          <a:solidFill>
                            <a:schemeClr val="tx1"/>
                          </a:solidFill>
                          <a:effectLst/>
                          <a:latin typeface="HY헤드라인M" pitchFamily="18" charset="-127"/>
                          <a:ea typeface="HY헤드라인M" pitchFamily="18" charset="-127"/>
                        </a:rPr>
                        <a:t>1</a:t>
                      </a: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개연합전공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400" b="0" i="0" u="none" strike="noStrike" cap="none" normalizeH="0" baseline="0" smtClean="0">
                          <a:ln>
                            <a:noFill/>
                          </a:ln>
                          <a:solidFill>
                            <a:schemeClr val="tx1"/>
                          </a:solidFill>
                          <a:effectLst/>
                          <a:latin typeface="HY헤드라인M" pitchFamily="18" charset="-127"/>
                          <a:ea typeface="HY헤드라인M" pitchFamily="18" charset="-127"/>
                        </a:rPr>
                        <a:t>23</a:t>
                      </a:r>
                      <a:r>
                        <a:rPr kumimoji="0" lang="ko-KR" altLang="en-US" sz="2400" b="0" i="0" u="none" strike="noStrike" cap="none" normalizeH="0" baseline="0" smtClean="0">
                          <a:ln>
                            <a:noFill/>
                          </a:ln>
                          <a:solidFill>
                            <a:schemeClr val="tx1"/>
                          </a:solidFill>
                          <a:effectLst/>
                          <a:latin typeface="HY헤드라인M" pitchFamily="18" charset="-127"/>
                          <a:ea typeface="HY헤드라인M" pitchFamily="18" charset="-127"/>
                        </a:rPr>
                        <a:t>개 학과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400" b="0" i="0" u="none" strike="noStrike" cap="none" normalizeH="0" baseline="0" smtClean="0">
                          <a:ln>
                            <a:noFill/>
                          </a:ln>
                          <a:solidFill>
                            <a:schemeClr val="tx1"/>
                          </a:solidFill>
                          <a:effectLst/>
                          <a:latin typeface="HY헤드라인M" pitchFamily="18" charset="-127"/>
                          <a:ea typeface="HY헤드라인M" pitchFamily="18" charset="-127"/>
                        </a:rPr>
                        <a:t>202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244" name="Rectangle 20"/>
          <p:cNvSpPr>
            <a:spLocks noChangeArrowheads="1"/>
          </p:cNvSpPr>
          <p:nvPr/>
        </p:nvSpPr>
        <p:spPr bwMode="auto">
          <a:xfrm>
            <a:off x="323850" y="4762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전공박람회</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
          <p:cNvGrpSpPr>
            <a:grpSpLocks/>
          </p:cNvGrpSpPr>
          <p:nvPr/>
        </p:nvGrpSpPr>
        <p:grpSpPr bwMode="auto">
          <a:xfrm>
            <a:off x="611188" y="1557338"/>
            <a:ext cx="7921625" cy="1368425"/>
            <a:chOff x="1156" y="1750"/>
            <a:chExt cx="3657" cy="339"/>
          </a:xfrm>
        </p:grpSpPr>
        <p:sp>
          <p:nvSpPr>
            <p:cNvPr id="761860" name="Rectangle 4"/>
            <p:cNvSpPr>
              <a:spLocks noChangeArrowheads="1"/>
            </p:cNvSpPr>
            <p:nvPr/>
          </p:nvSpPr>
          <p:spPr bwMode="gray">
            <a:xfrm>
              <a:off x="1156" y="175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ko-KR" altLang="en-US" sz="2800" b="1">
                <a:solidFill>
                  <a:srgbClr val="FFFFFF"/>
                </a:solidFill>
                <a:latin typeface="Verdana" pitchFamily="34" charset="0"/>
                <a:ea typeface="굴림" pitchFamily="50" charset="-127"/>
              </a:endParaRPr>
            </a:p>
          </p:txBody>
        </p:sp>
        <p:sp>
          <p:nvSpPr>
            <p:cNvPr id="29706" name="AutoShape 5"/>
            <p:cNvSpPr>
              <a:spLocks noChangeArrowheads="1"/>
            </p:cNvSpPr>
            <p:nvPr/>
          </p:nvSpPr>
          <p:spPr bwMode="gray">
            <a:xfrm>
              <a:off x="1274" y="1797"/>
              <a:ext cx="3448" cy="227"/>
            </a:xfrm>
            <a:prstGeom prst="roundRect">
              <a:avLst>
                <a:gd name="adj" fmla="val 16667"/>
              </a:avLst>
            </a:prstGeom>
            <a:solidFill>
              <a:schemeClr val="accent1"/>
            </a:solidFill>
            <a:ln w="9525">
              <a:noFill/>
              <a:round/>
              <a:headEnd/>
              <a:tailEnd/>
            </a:ln>
          </p:spPr>
          <p:txBody>
            <a:bodyPr wrap="none" anchor="ctr"/>
            <a:lstStyle/>
            <a:p>
              <a:pPr eaLnBrk="0" latinLnBrk="0" hangingPunct="0"/>
              <a:endParaRPr kumimoji="0" lang="ko-KR" altLang="en-US" sz="1800">
                <a:ea typeface="굴림" pitchFamily="50" charset="-127"/>
              </a:endParaRPr>
            </a:p>
          </p:txBody>
        </p:sp>
      </p:grpSp>
      <p:sp>
        <p:nvSpPr>
          <p:cNvPr id="29699" name="AutoShape 6"/>
          <p:cNvSpPr>
            <a:spLocks noChangeArrowheads="1"/>
          </p:cNvSpPr>
          <p:nvPr/>
        </p:nvSpPr>
        <p:spPr bwMode="gray">
          <a:xfrm>
            <a:off x="1042988" y="1844675"/>
            <a:ext cx="5495925" cy="466725"/>
          </a:xfrm>
          <a:prstGeom prst="roundRect">
            <a:avLst>
              <a:gd name="adj" fmla="val 16667"/>
            </a:avLst>
          </a:prstGeom>
          <a:noFill/>
          <a:ln w="38100">
            <a:noFill/>
            <a:round/>
            <a:headEnd/>
            <a:tailEnd/>
          </a:ln>
        </p:spPr>
        <p:txBody>
          <a:bodyPr wrap="none" anchor="ctr"/>
          <a:lstStyle/>
          <a:p>
            <a:r>
              <a:rPr lang="ko-KR" altLang="en-US" sz="2400">
                <a:solidFill>
                  <a:schemeClr val="bg1"/>
                </a:solidFill>
                <a:latin typeface="Verdana" pitchFamily="34" charset="0"/>
                <a:ea typeface="굴림" pitchFamily="50" charset="-127"/>
              </a:rPr>
              <a:t> </a:t>
            </a:r>
          </a:p>
        </p:txBody>
      </p:sp>
      <p:sp>
        <p:nvSpPr>
          <p:cNvPr id="29700" name="AutoShape 7"/>
          <p:cNvSpPr>
            <a:spLocks noChangeArrowheads="1"/>
          </p:cNvSpPr>
          <p:nvPr/>
        </p:nvSpPr>
        <p:spPr bwMode="auto">
          <a:xfrm>
            <a:off x="684213" y="2997200"/>
            <a:ext cx="647700" cy="720725"/>
          </a:xfrm>
          <a:prstGeom prst="curvedRightArrow">
            <a:avLst>
              <a:gd name="adj1" fmla="val 22255"/>
              <a:gd name="adj2" fmla="val 44510"/>
              <a:gd name="adj3" fmla="val 33333"/>
            </a:avLst>
          </a:prstGeom>
          <a:solidFill>
            <a:schemeClr val="accent1"/>
          </a:solidFill>
          <a:ln w="9525">
            <a:solidFill>
              <a:schemeClr val="tx1"/>
            </a:solidFill>
            <a:miter lim="800000"/>
            <a:headEnd/>
            <a:tailEnd/>
          </a:ln>
        </p:spPr>
        <p:txBody>
          <a:bodyPr wrap="none" anchor="ctr"/>
          <a:lstStyle/>
          <a:p>
            <a:pPr eaLnBrk="0" latinLnBrk="0" hangingPunct="0"/>
            <a:endParaRPr kumimoji="0" lang="ko-KR" altLang="en-US" sz="1800">
              <a:ea typeface="굴림" pitchFamily="50" charset="-127"/>
            </a:endParaRPr>
          </a:p>
        </p:txBody>
      </p:sp>
      <p:sp>
        <p:nvSpPr>
          <p:cNvPr id="29701" name="AutoShape 8"/>
          <p:cNvSpPr>
            <a:spLocks noChangeArrowheads="1"/>
          </p:cNvSpPr>
          <p:nvPr/>
        </p:nvSpPr>
        <p:spPr bwMode="auto">
          <a:xfrm>
            <a:off x="1403350" y="3284538"/>
            <a:ext cx="6769100" cy="2303462"/>
          </a:xfrm>
          <a:prstGeom prst="roundRect">
            <a:avLst>
              <a:gd name="adj" fmla="val 13745"/>
            </a:avLst>
          </a:prstGeom>
          <a:solidFill>
            <a:schemeClr val="bg1"/>
          </a:solidFill>
          <a:ln w="38100">
            <a:solidFill>
              <a:schemeClr val="bg2"/>
            </a:solidFill>
            <a:round/>
            <a:headEnd/>
            <a:tailEnd/>
          </a:ln>
        </p:spPr>
        <p:txBody>
          <a:bodyPr wrap="none" anchor="ctr"/>
          <a:lstStyle/>
          <a:p>
            <a:pPr eaLnBrk="0" latinLnBrk="0" hangingPunct="0"/>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주전공 선택 이후에도 소속이 변경되지는 </a:t>
            </a:r>
          </a:p>
          <a:p>
            <a:pPr eaLnBrk="0" latinLnBrk="0" hangingPunct="0"/>
            <a:r>
              <a:rPr kumimoji="0" lang="ko-KR" altLang="en-US" sz="2400">
                <a:latin typeface="HY헤드라인M" pitchFamily="18" charset="-127"/>
                <a:ea typeface="HY헤드라인M" pitchFamily="18" charset="-127"/>
              </a:rPr>
              <a:t>않음</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즉</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자유전공학부 소속으로 졸업을 하게 </a:t>
            </a:r>
          </a:p>
          <a:p>
            <a:pPr eaLnBrk="0" latinLnBrk="0" hangingPunct="0"/>
            <a:r>
              <a:rPr kumimoji="0" lang="ko-KR" altLang="en-US" sz="2400">
                <a:latin typeface="HY헤드라인M" pitchFamily="18" charset="-127"/>
                <a:ea typeface="HY헤드라인M" pitchFamily="18" charset="-127"/>
              </a:rPr>
              <a:t>되며</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학적 관리</a:t>
            </a:r>
            <a:r>
              <a:rPr kumimoji="0" lang="en-US" altLang="ko-KR" sz="2400">
                <a:latin typeface="HY헤드라인M" pitchFamily="18" charset="-127"/>
                <a:ea typeface="HY헤드라인M" pitchFamily="18" charset="-127"/>
              </a:rPr>
              <a:t>(</a:t>
            </a:r>
            <a:r>
              <a:rPr kumimoji="0" lang="ko-KR" altLang="en-US" sz="2400">
                <a:latin typeface="HY헤드라인M" pitchFamily="18" charset="-127"/>
                <a:ea typeface="HY헤드라인M" pitchFamily="18" charset="-127"/>
              </a:rPr>
              <a:t>휴학</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복학</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등록</a:t>
            </a:r>
            <a:r>
              <a:rPr kumimoji="0" lang="en-US" altLang="ko-KR" sz="2400">
                <a:latin typeface="HY헤드라인M" pitchFamily="18" charset="-127"/>
                <a:ea typeface="HY헤드라인M" pitchFamily="18" charset="-127"/>
              </a:rPr>
              <a:t>, </a:t>
            </a:r>
            <a:r>
              <a:rPr kumimoji="0" lang="ko-KR" altLang="en-US" sz="2400">
                <a:latin typeface="HY헤드라인M" pitchFamily="18" charset="-127"/>
                <a:ea typeface="HY헤드라인M" pitchFamily="18" charset="-127"/>
              </a:rPr>
              <a:t>장학금 등</a:t>
            </a:r>
            <a:r>
              <a:rPr kumimoji="0" lang="en-US" altLang="ko-KR" sz="2400">
                <a:latin typeface="HY헤드라인M" pitchFamily="18" charset="-127"/>
                <a:ea typeface="HY헤드라인M" pitchFamily="18" charset="-127"/>
              </a:rPr>
              <a:t>)</a:t>
            </a:r>
            <a:r>
              <a:rPr kumimoji="0" lang="ko-KR" altLang="en-US" sz="2400">
                <a:latin typeface="HY헤드라인M" pitchFamily="18" charset="-127"/>
                <a:ea typeface="HY헤드라인M" pitchFamily="18" charset="-127"/>
              </a:rPr>
              <a:t>는 </a:t>
            </a:r>
          </a:p>
          <a:p>
            <a:pPr eaLnBrk="0" latinLnBrk="0" hangingPunct="0"/>
            <a:r>
              <a:rPr kumimoji="0" lang="ko-KR" altLang="en-US" sz="2400">
                <a:latin typeface="HY헤드라인M" pitchFamily="18" charset="-127"/>
                <a:ea typeface="HY헤드라인M" pitchFamily="18" charset="-127"/>
              </a:rPr>
              <a:t>자유전공학부에서 담당함</a:t>
            </a:r>
            <a:r>
              <a:rPr kumimoji="0" lang="en-US" altLang="ko-KR" sz="2400">
                <a:latin typeface="HY헤드라인M" pitchFamily="18" charset="-127"/>
                <a:ea typeface="HY헤드라인M" pitchFamily="18" charset="-127"/>
              </a:rPr>
              <a:t>. </a:t>
            </a:r>
            <a:endParaRPr kumimoji="0" lang="ko-KR" altLang="en-US" sz="2400">
              <a:latin typeface="HY헤드라인M" pitchFamily="18" charset="-127"/>
              <a:ea typeface="HY헤드라인M" pitchFamily="18" charset="-127"/>
            </a:endParaRPr>
          </a:p>
        </p:txBody>
      </p:sp>
      <p:sp>
        <p:nvSpPr>
          <p:cNvPr id="29702" name="Text Box 9"/>
          <p:cNvSpPr txBox="1">
            <a:spLocks noChangeArrowheads="1"/>
          </p:cNvSpPr>
          <p:nvPr/>
        </p:nvSpPr>
        <p:spPr bwMode="auto">
          <a:xfrm>
            <a:off x="1835150" y="3141663"/>
            <a:ext cx="5411788" cy="366712"/>
          </a:xfrm>
          <a:prstGeom prst="rect">
            <a:avLst/>
          </a:prstGeom>
          <a:noFill/>
          <a:ln w="9525">
            <a:noFill/>
            <a:miter lim="800000"/>
            <a:headEnd/>
            <a:tailEnd/>
          </a:ln>
        </p:spPr>
        <p:txBody>
          <a:bodyPr>
            <a:spAutoFit/>
          </a:bodyPr>
          <a:lstStyle/>
          <a:p>
            <a:pPr marL="342900" indent="-342900" eaLnBrk="0" latinLnBrk="0" hangingPunct="0">
              <a:spcBef>
                <a:spcPct val="50000"/>
              </a:spcBef>
            </a:pPr>
            <a:endParaRPr kumimoji="0" lang="en-US" altLang="ko-KR" sz="1800">
              <a:ea typeface="굴림" pitchFamily="50" charset="-127"/>
            </a:endParaRPr>
          </a:p>
        </p:txBody>
      </p:sp>
      <p:sp>
        <p:nvSpPr>
          <p:cNvPr id="29703" name="Rectangle 10"/>
          <p:cNvSpPr>
            <a:spLocks noChangeArrowheads="1"/>
          </p:cNvSpPr>
          <p:nvPr/>
        </p:nvSpPr>
        <p:spPr bwMode="auto">
          <a:xfrm>
            <a:off x="827088" y="1773238"/>
            <a:ext cx="7639050" cy="895350"/>
          </a:xfrm>
          <a:prstGeom prst="rect">
            <a:avLst/>
          </a:prstGeom>
          <a:noFill/>
          <a:ln w="9525">
            <a:noFill/>
            <a:miter lim="800000"/>
            <a:headEnd/>
            <a:tailEnd/>
          </a:ln>
        </p:spPr>
        <p:txBody>
          <a:bodyPr wrap="none">
            <a:spAutoFit/>
          </a:bodyPr>
          <a:lstStyle/>
          <a:p>
            <a:pPr latinLnBrk="0">
              <a:spcBef>
                <a:spcPct val="20000"/>
              </a:spcBef>
              <a:buClr>
                <a:schemeClr val="tx1"/>
              </a:buClr>
              <a:buFont typeface="Wingdings" pitchFamily="2" charset="2"/>
              <a:buNone/>
            </a:pPr>
            <a:r>
              <a:rPr kumimoji="0" lang="ko-KR" altLang="en-US" sz="2400" b="1">
                <a:solidFill>
                  <a:schemeClr val="tx2"/>
                </a:solidFill>
                <a:latin typeface="HY헤드라인M" pitchFamily="18" charset="-127"/>
                <a:ea typeface="HY헤드라인M" pitchFamily="18" charset="-127"/>
              </a:rPr>
              <a:t>대학별로 정한 </a:t>
            </a:r>
            <a:r>
              <a:rPr kumimoji="0" lang="ko-KR" altLang="en-US" sz="2400" b="1" u="sng">
                <a:solidFill>
                  <a:schemeClr val="tx2"/>
                </a:solidFill>
                <a:latin typeface="HY헤드라인M" pitchFamily="18" charset="-127"/>
                <a:ea typeface="HY헤드라인M" pitchFamily="18" charset="-127"/>
              </a:rPr>
              <a:t>전공이수 요건을 갖춘 경우</a:t>
            </a:r>
            <a:r>
              <a:rPr kumimoji="0" lang="ko-KR" altLang="en-US" sz="2400" b="1">
                <a:solidFill>
                  <a:schemeClr val="tx2"/>
                </a:solidFill>
                <a:latin typeface="HY헤드라인M" pitchFamily="18" charset="-127"/>
                <a:ea typeface="HY헤드라인M" pitchFamily="18" charset="-127"/>
              </a:rPr>
              <a:t> 당해</a:t>
            </a:r>
          </a:p>
          <a:p>
            <a:pPr latinLnBrk="0">
              <a:spcBef>
                <a:spcPct val="20000"/>
              </a:spcBef>
              <a:buClr>
                <a:schemeClr val="tx1"/>
              </a:buClr>
              <a:buFont typeface="Wingdings" pitchFamily="2" charset="2"/>
              <a:buNone/>
            </a:pPr>
            <a:r>
              <a:rPr kumimoji="0" lang="ko-KR" altLang="en-US" sz="2400" b="1">
                <a:solidFill>
                  <a:schemeClr val="tx2"/>
                </a:solidFill>
                <a:latin typeface="HY헤드라인M" pitchFamily="18" charset="-127"/>
                <a:ea typeface="HY헤드라인M" pitchFamily="18" charset="-127"/>
              </a:rPr>
              <a:t> 대학에서 인정하는 졸업증서를 수여함</a:t>
            </a:r>
            <a:r>
              <a:rPr kumimoji="0" lang="en-US" altLang="ko-KR" sz="2400" b="1">
                <a:solidFill>
                  <a:schemeClr val="tx2"/>
                </a:solidFill>
                <a:latin typeface="HY헤드라인M" pitchFamily="18" charset="-127"/>
                <a:ea typeface="HY헤드라인M" pitchFamily="18" charset="-127"/>
              </a:rPr>
              <a:t>. (</a:t>
            </a:r>
            <a:r>
              <a:rPr kumimoji="0" lang="ko-KR" altLang="en-US" sz="2400" b="1">
                <a:solidFill>
                  <a:schemeClr val="tx2"/>
                </a:solidFill>
                <a:latin typeface="HY헤드라인M" pitchFamily="18" charset="-127"/>
                <a:ea typeface="HY헤드라인M" pitchFamily="18" charset="-127"/>
              </a:rPr>
              <a:t>학칙</a:t>
            </a:r>
            <a:r>
              <a:rPr kumimoji="0" lang="en-US" altLang="ko-KR" sz="2400" b="1">
                <a:solidFill>
                  <a:schemeClr val="tx2"/>
                </a:solidFill>
                <a:latin typeface="HY헤드라인M" pitchFamily="18" charset="-127"/>
                <a:ea typeface="HY헤드라인M" pitchFamily="18" charset="-127"/>
              </a:rPr>
              <a:t>68</a:t>
            </a:r>
            <a:r>
              <a:rPr kumimoji="0" lang="ko-KR" altLang="en-US" sz="2400" b="1">
                <a:solidFill>
                  <a:schemeClr val="tx2"/>
                </a:solidFill>
                <a:latin typeface="HY헤드라인M" pitchFamily="18" charset="-127"/>
                <a:ea typeface="HY헤드라인M" pitchFamily="18" charset="-127"/>
              </a:rPr>
              <a:t>조⑤항</a:t>
            </a:r>
            <a:r>
              <a:rPr kumimoji="0" lang="en-US" altLang="ko-KR" sz="2400" b="1">
                <a:solidFill>
                  <a:schemeClr val="tx2"/>
                </a:solidFill>
                <a:latin typeface="HY헤드라인M" pitchFamily="18" charset="-127"/>
                <a:ea typeface="HY헤드라인M" pitchFamily="18" charset="-127"/>
              </a:rPr>
              <a:t>)</a:t>
            </a:r>
            <a:r>
              <a:rPr kumimoji="0" lang="en-US" altLang="ko-KR" sz="2400">
                <a:latin typeface="HY헤드라인M" pitchFamily="18" charset="-127"/>
                <a:ea typeface="HY헤드라인M" pitchFamily="18" charset="-127"/>
              </a:rPr>
              <a:t> </a:t>
            </a:r>
          </a:p>
        </p:txBody>
      </p:sp>
      <p:sp>
        <p:nvSpPr>
          <p:cNvPr id="820244" name="Rectangle 20"/>
          <p:cNvSpPr>
            <a:spLocks noChangeArrowheads="1"/>
          </p:cNvSpPr>
          <p:nvPr/>
        </p:nvSpPr>
        <p:spPr bwMode="auto">
          <a:xfrm>
            <a:off x="323850" y="4762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학위수여</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DOCUME~1\ADMINI~1\LOCALS~1\Temp\UNI00000830000a.gif"/>
          <p:cNvPicPr>
            <a:picLocks noChangeAspect="1" noChangeArrowheads="1"/>
          </p:cNvPicPr>
          <p:nvPr/>
        </p:nvPicPr>
        <p:blipFill>
          <a:blip r:embed="rId3"/>
          <a:srcRect/>
          <a:stretch>
            <a:fillRect/>
          </a:stretch>
        </p:blipFill>
        <p:spPr bwMode="auto">
          <a:xfrm>
            <a:off x="3708400" y="3667125"/>
            <a:ext cx="5000625" cy="2786063"/>
          </a:xfrm>
          <a:prstGeom prst="rect">
            <a:avLst/>
          </a:prstGeom>
          <a:noFill/>
          <a:ln w="9525">
            <a:noFill/>
            <a:miter lim="800000"/>
            <a:headEnd/>
            <a:tailEnd/>
          </a:ln>
        </p:spPr>
      </p:pic>
      <p:sp>
        <p:nvSpPr>
          <p:cNvPr id="30723" name="내용 개체 틀 2"/>
          <p:cNvSpPr>
            <a:spLocks noGrp="1"/>
          </p:cNvSpPr>
          <p:nvPr>
            <p:ph idx="4294967295"/>
          </p:nvPr>
        </p:nvSpPr>
        <p:spPr>
          <a:xfrm>
            <a:off x="179388" y="1341438"/>
            <a:ext cx="8713787" cy="4103687"/>
          </a:xfrm>
        </p:spPr>
        <p:txBody>
          <a:bodyPr/>
          <a:lstStyle/>
          <a:p>
            <a:pPr marL="365125" indent="-282575" eaLnBrk="1" hangingPunct="1">
              <a:lnSpc>
                <a:spcPct val="150000"/>
              </a:lnSpc>
            </a:pPr>
            <a:r>
              <a:rPr lang="ko-KR" altLang="en-US" sz="2000" smtClean="0">
                <a:solidFill>
                  <a:schemeClr val="tx1"/>
                </a:solidFill>
                <a:latin typeface="HY헤드라인M" pitchFamily="18" charset="-127"/>
                <a:ea typeface="HY헤드라인M" pitchFamily="18" charset="-127"/>
              </a:rPr>
              <a:t>자유전공학부의 교육 과정은 모든 학생에게 입학계열과는 다른 교과를 의무적 학습</a:t>
            </a:r>
            <a:r>
              <a:rPr lang="en-US" altLang="ko-KR" sz="2000" smtClean="0">
                <a:solidFill>
                  <a:schemeClr val="tx1"/>
                </a:solidFill>
                <a:latin typeface="HY헤드라인M" pitchFamily="18" charset="-127"/>
                <a:ea typeface="HY헤드라인M" pitchFamily="18" charset="-127"/>
              </a:rPr>
              <a:t>. (</a:t>
            </a:r>
            <a:r>
              <a:rPr lang="ko-KR" altLang="en-US" sz="2000" smtClean="0">
                <a:solidFill>
                  <a:schemeClr val="tx1"/>
                </a:solidFill>
                <a:latin typeface="HY헤드라인M" pitchFamily="18" charset="-127"/>
                <a:ea typeface="HY헤드라인M" pitchFamily="18" charset="-127"/>
              </a:rPr>
              <a:t>계열 통합 교육</a:t>
            </a:r>
            <a:r>
              <a:rPr lang="en-US" altLang="ko-KR" sz="2000" smtClean="0">
                <a:solidFill>
                  <a:schemeClr val="tx1"/>
                </a:solidFill>
                <a:latin typeface="HY헤드라인M" pitchFamily="18" charset="-127"/>
                <a:ea typeface="HY헤드라인M" pitchFamily="18" charset="-127"/>
              </a:rPr>
              <a:t>)</a:t>
            </a:r>
          </a:p>
          <a:p>
            <a:pPr marL="365125" indent="-282575" eaLnBrk="1" hangingPunct="1">
              <a:lnSpc>
                <a:spcPct val="150000"/>
              </a:lnSpc>
            </a:pPr>
            <a:r>
              <a:rPr lang="en-US" altLang="ko-KR" sz="2000" smtClean="0">
                <a:solidFill>
                  <a:schemeClr val="tx1"/>
                </a:solidFill>
                <a:latin typeface="HY헤드라인M" pitchFamily="18" charset="-127"/>
                <a:ea typeface="HY헤드라인M" pitchFamily="18" charset="-127"/>
              </a:rPr>
              <a:t>2010</a:t>
            </a:r>
            <a:r>
              <a:rPr lang="ko-KR" altLang="en-US" sz="2000" smtClean="0">
                <a:solidFill>
                  <a:schemeClr val="tx1"/>
                </a:solidFill>
                <a:latin typeface="HY헤드라인M" pitchFamily="18" charset="-127"/>
                <a:ea typeface="HY헤드라인M" pitchFamily="18" charset="-127"/>
              </a:rPr>
              <a:t>학년도부터 수학</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數學</a:t>
            </a:r>
            <a:r>
              <a:rPr lang="en-US" altLang="ko-KR" sz="2000" smtClean="0">
                <a:solidFill>
                  <a:schemeClr val="tx1"/>
                </a:solidFill>
                <a:latin typeface="HY헤드라인M" pitchFamily="18" charset="-127"/>
                <a:ea typeface="HY헤드라인M" pitchFamily="18" charset="-127"/>
              </a:rPr>
              <a:t>) </a:t>
            </a:r>
            <a:r>
              <a:rPr lang="ko-KR" altLang="en-US" sz="2000" smtClean="0">
                <a:solidFill>
                  <a:schemeClr val="tx1"/>
                </a:solidFill>
                <a:latin typeface="HY헤드라인M" pitchFamily="18" charset="-127"/>
                <a:ea typeface="HY헤드라인M" pitchFamily="18" charset="-127"/>
              </a:rPr>
              <a:t>및 글쓰기 교육</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자연계 대상</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을 실시</a:t>
            </a:r>
          </a:p>
          <a:p>
            <a:pPr marL="365125" indent="-282575" eaLnBrk="1" hangingPunct="1">
              <a:lnSpc>
                <a:spcPct val="150000"/>
              </a:lnSpc>
              <a:buFont typeface="Wingdings" pitchFamily="2" charset="2"/>
              <a:buNone/>
            </a:pPr>
            <a:r>
              <a:rPr lang="en-US" altLang="ko-KR" sz="2000" smtClean="0">
                <a:solidFill>
                  <a:schemeClr val="tx1"/>
                </a:solidFill>
                <a:latin typeface="HY헤드라인M" pitchFamily="18" charset="-127"/>
                <a:ea typeface="HY헤드라인M" pitchFamily="18" charset="-127"/>
              </a:rPr>
              <a:t>     -  </a:t>
            </a:r>
            <a:r>
              <a:rPr lang="ko-KR" altLang="en-US" sz="2000" smtClean="0">
                <a:solidFill>
                  <a:schemeClr val="tx1"/>
                </a:solidFill>
                <a:latin typeface="HY헤드라인M" pitchFamily="18" charset="-127"/>
                <a:ea typeface="HY헤드라인M" pitchFamily="18" charset="-127"/>
              </a:rPr>
              <a:t>수학</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數學</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 </a:t>
            </a:r>
            <a:r>
              <a:rPr lang="en-US" altLang="ko-KR" sz="2000" smtClean="0">
                <a:solidFill>
                  <a:schemeClr val="tx1"/>
                </a:solidFill>
                <a:latin typeface="HY헤드라인M" pitchFamily="18" charset="-127"/>
                <a:ea typeface="HY헤드라인M" pitchFamily="18" charset="-127"/>
              </a:rPr>
              <a:t>:  </a:t>
            </a:r>
            <a:r>
              <a:rPr lang="ko-KR" altLang="en-US" sz="2000" smtClean="0">
                <a:solidFill>
                  <a:schemeClr val="tx1"/>
                </a:solidFill>
                <a:latin typeface="HY헤드라인M" pitchFamily="18" charset="-127"/>
                <a:ea typeface="HY헤드라인M" pitchFamily="18" charset="-127"/>
              </a:rPr>
              <a:t>직강과 </a:t>
            </a:r>
            <a:r>
              <a:rPr lang="en-US" altLang="ko-KR" sz="2000" smtClean="0">
                <a:solidFill>
                  <a:schemeClr val="tx1"/>
                </a:solidFill>
                <a:latin typeface="HY헤드라인M" pitchFamily="18" charset="-127"/>
                <a:ea typeface="HY헤드라인M" pitchFamily="18" charset="-127"/>
              </a:rPr>
              <a:t>VOD</a:t>
            </a:r>
          </a:p>
          <a:p>
            <a:pPr marL="365125" indent="-282575" eaLnBrk="1" hangingPunct="1">
              <a:lnSpc>
                <a:spcPct val="150000"/>
              </a:lnSpc>
              <a:buFont typeface="Wingdings" pitchFamily="2" charset="2"/>
              <a:buNone/>
            </a:pPr>
            <a:r>
              <a:rPr lang="ko-KR" altLang="en-US" sz="2000" smtClean="0">
                <a:solidFill>
                  <a:schemeClr val="tx1"/>
                </a:solidFill>
                <a:latin typeface="HY헤드라인M" pitchFamily="18" charset="-127"/>
                <a:ea typeface="HY헤드라인M" pitchFamily="18" charset="-127"/>
              </a:rPr>
              <a:t>     </a:t>
            </a:r>
            <a:r>
              <a:rPr lang="en-US" altLang="ko-KR" sz="2000" smtClean="0">
                <a:solidFill>
                  <a:schemeClr val="tx1"/>
                </a:solidFill>
                <a:latin typeface="HY헤드라인M" pitchFamily="18" charset="-127"/>
                <a:ea typeface="HY헤드라인M" pitchFamily="18" charset="-127"/>
              </a:rPr>
              <a:t>-  </a:t>
            </a:r>
            <a:r>
              <a:rPr lang="ko-KR" altLang="en-US" sz="2000" smtClean="0">
                <a:solidFill>
                  <a:schemeClr val="tx1"/>
                </a:solidFill>
                <a:latin typeface="HY헤드라인M" pitchFamily="18" charset="-127"/>
                <a:ea typeface="HY헤드라인M" pitchFamily="18" charset="-127"/>
              </a:rPr>
              <a:t>수시</a:t>
            </a:r>
            <a:r>
              <a:rPr lang="en-US" altLang="ko-KR" sz="2000" smtClean="0">
                <a:solidFill>
                  <a:schemeClr val="tx1"/>
                </a:solidFill>
                <a:latin typeface="HY헤드라인M" pitchFamily="18" charset="-127"/>
                <a:ea typeface="HY헤드라인M" pitchFamily="18" charset="-127"/>
              </a:rPr>
              <a:t>/</a:t>
            </a:r>
            <a:r>
              <a:rPr lang="ko-KR" altLang="en-US" sz="2000" smtClean="0">
                <a:solidFill>
                  <a:schemeClr val="tx1"/>
                </a:solidFill>
                <a:latin typeface="HY헤드라인M" pitchFamily="18" charset="-127"/>
                <a:ea typeface="HY헤드라인M" pitchFamily="18" charset="-127"/>
              </a:rPr>
              <a:t>정시 자연계열 입학생 전원을 대상으로 글쓰기 교육 실시</a:t>
            </a:r>
            <a:r>
              <a:rPr lang="en-US" altLang="ko-KR" sz="2000" smtClean="0">
                <a:solidFill>
                  <a:schemeClr val="tx1"/>
                </a:solidFill>
                <a:latin typeface="HY헤드라인M" pitchFamily="18" charset="-127"/>
                <a:ea typeface="HY헤드라인M" pitchFamily="18" charset="-127"/>
              </a:rPr>
              <a:t>. </a:t>
            </a:r>
          </a:p>
          <a:p>
            <a:pPr marL="365125" indent="-282575" eaLnBrk="1" hangingPunct="1">
              <a:lnSpc>
                <a:spcPct val="150000"/>
              </a:lnSpc>
            </a:pPr>
            <a:r>
              <a:rPr lang="en-US" altLang="ko-KR" sz="2000" smtClean="0">
                <a:solidFill>
                  <a:schemeClr val="tx1"/>
                </a:solidFill>
                <a:latin typeface="HY헤드라인M" pitchFamily="18" charset="-127"/>
                <a:ea typeface="HY헤드라인M" pitchFamily="18" charset="-127"/>
              </a:rPr>
              <a:t>2011</a:t>
            </a:r>
            <a:r>
              <a:rPr lang="ko-KR" altLang="en-US" sz="2000" smtClean="0">
                <a:solidFill>
                  <a:schemeClr val="tx1"/>
                </a:solidFill>
                <a:latin typeface="HY헤드라인M" pitchFamily="18" charset="-127"/>
                <a:ea typeface="HY헤드라인M" pitchFamily="18" charset="-127"/>
              </a:rPr>
              <a:t>학년도 교육은 </a:t>
            </a:r>
            <a:r>
              <a:rPr lang="en-US" altLang="ko-KR" sz="2000" smtClean="0">
                <a:solidFill>
                  <a:schemeClr val="tx1"/>
                </a:solidFill>
                <a:latin typeface="HY헤드라인M" pitchFamily="18" charset="-127"/>
                <a:ea typeface="HY헤드라인M" pitchFamily="18" charset="-127"/>
              </a:rPr>
              <a:t>2010</a:t>
            </a:r>
            <a:r>
              <a:rPr lang="ko-KR" altLang="en-US" sz="2000" smtClean="0">
                <a:solidFill>
                  <a:schemeClr val="tx1"/>
                </a:solidFill>
                <a:latin typeface="HY헤드라인M" pitchFamily="18" charset="-127"/>
                <a:ea typeface="HY헤드라인M" pitchFamily="18" charset="-127"/>
              </a:rPr>
              <a:t>년 실시된 내용을 평가하여  교육 내용 개선하여 수시 및 정시 전원을 대상으로 실시</a:t>
            </a:r>
            <a:endParaRPr lang="en-US" altLang="ko-KR" sz="2000" smtClean="0">
              <a:solidFill>
                <a:schemeClr val="tx1"/>
              </a:solidFill>
              <a:latin typeface="HY헤드라인M" pitchFamily="18" charset="-127"/>
              <a:ea typeface="HY헤드라인M" pitchFamily="18" charset="-127"/>
            </a:endParaRPr>
          </a:p>
        </p:txBody>
      </p:sp>
      <p:sp>
        <p:nvSpPr>
          <p:cNvPr id="798724" name="Rectangle 4"/>
          <p:cNvSpPr>
            <a:spLocks noChangeArrowheads="1"/>
          </p:cNvSpPr>
          <p:nvPr/>
        </p:nvSpPr>
        <p:spPr bwMode="auto">
          <a:xfrm>
            <a:off x="323850" y="188913"/>
            <a:ext cx="7777163" cy="1081087"/>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비교과 교육</a:t>
            </a:r>
          </a:p>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       </a:t>
            </a:r>
            <a:r>
              <a:rPr kumimoji="0" lang="en-US" altLang="ko-KR" sz="3600" b="1">
                <a:effectLst>
                  <a:outerShdw blurRad="38100" dist="38100" dir="2700000" algn="tl">
                    <a:srgbClr val="000000"/>
                  </a:outerShdw>
                </a:effectLst>
                <a:latin typeface="HY헤드라인M" pitchFamily="18" charset="-127"/>
                <a:ea typeface="HY헤드라인M" pitchFamily="18" charset="-127"/>
              </a:rPr>
              <a:t>: </a:t>
            </a:r>
            <a:r>
              <a:rPr kumimoji="0" lang="ko-KR" altLang="en-US" sz="3600" b="1">
                <a:effectLst>
                  <a:outerShdw blurRad="38100" dist="38100" dir="2700000" algn="tl">
                    <a:srgbClr val="000000"/>
                  </a:outerShdw>
                </a:effectLst>
                <a:latin typeface="HY헤드라인M" pitchFamily="18" charset="-127"/>
                <a:ea typeface="HY헤드라인M" pitchFamily="18" charset="-127"/>
              </a:rPr>
              <a:t>입학 전 교육</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p:cNvSpPr>
            <a:spLocks noGrp="1"/>
          </p:cNvSpPr>
          <p:nvPr>
            <p:ph type="title" idx="4294967295"/>
          </p:nvPr>
        </p:nvSpPr>
        <p:spPr>
          <a:xfrm>
            <a:off x="1000125" y="642938"/>
            <a:ext cx="7467600" cy="487362"/>
          </a:xfrm>
        </p:spPr>
        <p:txBody>
          <a:bodyPr>
            <a:noAutofit/>
          </a:bodyPr>
          <a:lstStyle/>
          <a:p>
            <a:pPr eaLnBrk="1" hangingPunct="1">
              <a:defRPr/>
            </a:pPr>
            <a:r>
              <a:rPr lang="en-US" altLang="ko-KR" sz="3000">
                <a:effectLst>
                  <a:outerShdw blurRad="38100" dist="38100" dir="2700000" algn="tl">
                    <a:srgbClr val="C0C0C0"/>
                  </a:outerShdw>
                </a:effectLst>
                <a:ea typeface="굴림" pitchFamily="50" charset="-127"/>
              </a:rPr>
              <a:t> </a:t>
            </a:r>
            <a:endParaRPr lang="ko-KR" altLang="en-US" sz="3000">
              <a:effectLst>
                <a:outerShdw blurRad="38100" dist="38100" dir="2700000" algn="tl">
                  <a:srgbClr val="C0C0C0"/>
                </a:outerShdw>
              </a:effectLst>
              <a:ea typeface="굴림" pitchFamily="50" charset="-127"/>
            </a:endParaRPr>
          </a:p>
        </p:txBody>
      </p:sp>
      <p:sp>
        <p:nvSpPr>
          <p:cNvPr id="31747" name="내용 개체 틀 2"/>
          <p:cNvSpPr>
            <a:spLocks noGrp="1"/>
          </p:cNvSpPr>
          <p:nvPr>
            <p:ph idx="4294967295"/>
          </p:nvPr>
        </p:nvSpPr>
        <p:spPr>
          <a:xfrm>
            <a:off x="395288" y="1412875"/>
            <a:ext cx="7921625" cy="4648200"/>
          </a:xfrm>
        </p:spPr>
        <p:txBody>
          <a:bodyPr/>
          <a:lstStyle/>
          <a:p>
            <a:pPr marL="365125" indent="-282575" eaLnBrk="1" hangingPunct="1">
              <a:lnSpc>
                <a:spcPct val="90000"/>
              </a:lnSpc>
            </a:pPr>
            <a:r>
              <a:rPr lang="ko-KR" altLang="en-US" sz="1800" smtClean="0">
                <a:latin typeface="굴림" pitchFamily="50" charset="-127"/>
                <a:ea typeface="굴림" pitchFamily="50" charset="-127"/>
              </a:rPr>
              <a:t>목적</a:t>
            </a:r>
            <a:endParaRPr lang="en-US" altLang="ko-KR" sz="1800"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자유전공학부 학생들에게 외국의 유수 대학에서 개설되는 계절학기 강좌를 수강하게 하거나 특별 프로그램을 체험하게 함으로써 국제 감각을 가진 인재로 양성하고 해당 지역에 대한 짧은 여행을 통해 폭넓은 국제 경험을 가진 인재가 되는데 기여하고자 함</a:t>
            </a:r>
            <a:endParaRPr lang="en-US" altLang="ko-KR" sz="1800" b="1" smtClean="0">
              <a:latin typeface="굴림" pitchFamily="50" charset="-127"/>
              <a:ea typeface="굴림" pitchFamily="50" charset="-127"/>
            </a:endParaRPr>
          </a:p>
          <a:p>
            <a:pPr marL="639763" lvl="1" indent="-236538" eaLnBrk="1" hangingPunct="1">
              <a:lnSpc>
                <a:spcPct val="90000"/>
              </a:lnSpc>
            </a:pPr>
            <a:endParaRPr lang="en-US" altLang="ko-KR" sz="1800" b="1" smtClean="0">
              <a:latin typeface="굴림" pitchFamily="50" charset="-127"/>
              <a:ea typeface="굴림" pitchFamily="50" charset="-127"/>
            </a:endParaRPr>
          </a:p>
          <a:p>
            <a:pPr marL="365125" indent="-282575" eaLnBrk="1" hangingPunct="1">
              <a:lnSpc>
                <a:spcPct val="90000"/>
              </a:lnSpc>
            </a:pPr>
            <a:r>
              <a:rPr lang="ko-KR" altLang="en-US" sz="1800" smtClean="0">
                <a:latin typeface="굴림" pitchFamily="50" charset="-127"/>
                <a:ea typeface="굴림" pitchFamily="50" charset="-127"/>
              </a:rPr>
              <a:t>글로벌 현장학습의 과정</a:t>
            </a:r>
            <a:endParaRPr lang="en-US" altLang="ko-KR" sz="1800"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대상학교 선정 및 비용산정</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학생공고</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학생신청서 제출</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신청서 검토 및 대상자 선정</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학생수강신청</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현장학습 전 오리엔테이션</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글로벌현장학습 대상 학교에서 수학</a:t>
            </a:r>
            <a:endParaRPr lang="en-US" altLang="ko-KR" sz="1800" b="1" smtClean="0">
              <a:latin typeface="굴림" pitchFamily="50" charset="-127"/>
              <a:ea typeface="굴림" pitchFamily="50" charset="-127"/>
            </a:endParaRPr>
          </a:p>
          <a:p>
            <a:pPr marL="639763" lvl="1" indent="-236538" eaLnBrk="1" hangingPunct="1">
              <a:lnSpc>
                <a:spcPct val="90000"/>
              </a:lnSpc>
            </a:pPr>
            <a:r>
              <a:rPr lang="ko-KR" altLang="en-US" sz="1800" b="1" smtClean="0">
                <a:latin typeface="굴림" pitchFamily="50" charset="-127"/>
                <a:ea typeface="굴림" pitchFamily="50" charset="-127"/>
              </a:rPr>
              <a:t>귀국 후 보고서 제출</a:t>
            </a:r>
            <a:endParaRPr lang="en-US" altLang="ko-KR" sz="1800" b="1" smtClean="0">
              <a:latin typeface="굴림" pitchFamily="50" charset="-127"/>
              <a:ea typeface="굴림" pitchFamily="50" charset="-127"/>
            </a:endParaRPr>
          </a:p>
          <a:p>
            <a:pPr marL="639763" lvl="1" indent="-236538" eaLnBrk="1" hangingPunct="1">
              <a:lnSpc>
                <a:spcPct val="90000"/>
              </a:lnSpc>
            </a:pPr>
            <a:endParaRPr lang="en-US" altLang="ko-KR" sz="1800" b="1" smtClean="0">
              <a:latin typeface="굴림" pitchFamily="50" charset="-127"/>
              <a:ea typeface="굴림" pitchFamily="50" charset="-127"/>
            </a:endParaRPr>
          </a:p>
        </p:txBody>
      </p:sp>
      <p:sp>
        <p:nvSpPr>
          <p:cNvPr id="801796" name="Rectangle 4"/>
          <p:cNvSpPr>
            <a:spLocks noChangeArrowheads="1"/>
          </p:cNvSpPr>
          <p:nvPr/>
        </p:nvSpPr>
        <p:spPr bwMode="auto">
          <a:xfrm>
            <a:off x="250825" y="2603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글로벌 현장학습</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481013" y="1644650"/>
            <a:ext cx="8410575" cy="4381500"/>
            <a:chOff x="303" y="1036"/>
            <a:chExt cx="5298" cy="2760"/>
          </a:xfrm>
        </p:grpSpPr>
        <p:sp>
          <p:nvSpPr>
            <p:cNvPr id="32773" name="Freeform 4"/>
            <p:cNvSpPr>
              <a:spLocks/>
            </p:cNvSpPr>
            <p:nvPr/>
          </p:nvSpPr>
          <p:spPr bwMode="ltGray">
            <a:xfrm>
              <a:off x="2505" y="2935"/>
              <a:ext cx="693" cy="525"/>
            </a:xfrm>
            <a:custGeom>
              <a:avLst/>
              <a:gdLst>
                <a:gd name="T0" fmla="*/ 12 w 693"/>
                <a:gd name="T1" fmla="*/ 204 h 525"/>
                <a:gd name="T2" fmla="*/ 36 w 693"/>
                <a:gd name="T3" fmla="*/ 231 h 525"/>
                <a:gd name="T4" fmla="*/ 42 w 693"/>
                <a:gd name="T5" fmla="*/ 204 h 525"/>
                <a:gd name="T6" fmla="*/ 27 w 693"/>
                <a:gd name="T7" fmla="*/ 180 h 525"/>
                <a:gd name="T8" fmla="*/ 45 w 693"/>
                <a:gd name="T9" fmla="*/ 123 h 525"/>
                <a:gd name="T10" fmla="*/ 141 w 693"/>
                <a:gd name="T11" fmla="*/ 138 h 525"/>
                <a:gd name="T12" fmla="*/ 192 w 693"/>
                <a:gd name="T13" fmla="*/ 102 h 525"/>
                <a:gd name="T14" fmla="*/ 195 w 693"/>
                <a:gd name="T15" fmla="*/ 69 h 525"/>
                <a:gd name="T16" fmla="*/ 228 w 693"/>
                <a:gd name="T17" fmla="*/ 75 h 525"/>
                <a:gd name="T18" fmla="*/ 249 w 693"/>
                <a:gd name="T19" fmla="*/ 45 h 525"/>
                <a:gd name="T20" fmla="*/ 267 w 693"/>
                <a:gd name="T21" fmla="*/ 54 h 525"/>
                <a:gd name="T22" fmla="*/ 303 w 693"/>
                <a:gd name="T23" fmla="*/ 54 h 525"/>
                <a:gd name="T24" fmla="*/ 339 w 693"/>
                <a:gd name="T25" fmla="*/ 57 h 525"/>
                <a:gd name="T26" fmla="*/ 336 w 693"/>
                <a:gd name="T27" fmla="*/ 27 h 525"/>
                <a:gd name="T28" fmla="*/ 366 w 693"/>
                <a:gd name="T29" fmla="*/ 27 h 525"/>
                <a:gd name="T30" fmla="*/ 384 w 693"/>
                <a:gd name="T31" fmla="*/ 27 h 525"/>
                <a:gd name="T32" fmla="*/ 402 w 693"/>
                <a:gd name="T33" fmla="*/ 0 h 525"/>
                <a:gd name="T34" fmla="*/ 432 w 693"/>
                <a:gd name="T35" fmla="*/ 15 h 525"/>
                <a:gd name="T36" fmla="*/ 435 w 693"/>
                <a:gd name="T37" fmla="*/ 33 h 525"/>
                <a:gd name="T38" fmla="*/ 480 w 693"/>
                <a:gd name="T39" fmla="*/ 30 h 525"/>
                <a:gd name="T40" fmla="*/ 468 w 693"/>
                <a:gd name="T41" fmla="*/ 51 h 525"/>
                <a:gd name="T42" fmla="*/ 441 w 693"/>
                <a:gd name="T43" fmla="*/ 66 h 525"/>
                <a:gd name="T44" fmla="*/ 447 w 693"/>
                <a:gd name="T45" fmla="*/ 84 h 525"/>
                <a:gd name="T46" fmla="*/ 489 w 693"/>
                <a:gd name="T47" fmla="*/ 96 h 525"/>
                <a:gd name="T48" fmla="*/ 516 w 693"/>
                <a:gd name="T49" fmla="*/ 126 h 525"/>
                <a:gd name="T50" fmla="*/ 537 w 693"/>
                <a:gd name="T51" fmla="*/ 123 h 525"/>
                <a:gd name="T52" fmla="*/ 546 w 693"/>
                <a:gd name="T53" fmla="*/ 75 h 525"/>
                <a:gd name="T54" fmla="*/ 570 w 693"/>
                <a:gd name="T55" fmla="*/ 39 h 525"/>
                <a:gd name="T56" fmla="*/ 582 w 693"/>
                <a:gd name="T57" fmla="*/ 63 h 525"/>
                <a:gd name="T58" fmla="*/ 576 w 693"/>
                <a:gd name="T59" fmla="*/ 81 h 525"/>
                <a:gd name="T60" fmla="*/ 600 w 693"/>
                <a:gd name="T61" fmla="*/ 105 h 525"/>
                <a:gd name="T62" fmla="*/ 600 w 693"/>
                <a:gd name="T63" fmla="*/ 165 h 525"/>
                <a:gd name="T64" fmla="*/ 639 w 693"/>
                <a:gd name="T65" fmla="*/ 189 h 525"/>
                <a:gd name="T66" fmla="*/ 672 w 693"/>
                <a:gd name="T67" fmla="*/ 231 h 525"/>
                <a:gd name="T68" fmla="*/ 681 w 693"/>
                <a:gd name="T69" fmla="*/ 300 h 525"/>
                <a:gd name="T70" fmla="*/ 693 w 693"/>
                <a:gd name="T71" fmla="*/ 366 h 525"/>
                <a:gd name="T72" fmla="*/ 645 w 693"/>
                <a:gd name="T73" fmla="*/ 408 h 525"/>
                <a:gd name="T74" fmla="*/ 645 w 693"/>
                <a:gd name="T75" fmla="*/ 444 h 525"/>
                <a:gd name="T76" fmla="*/ 615 w 693"/>
                <a:gd name="T77" fmla="*/ 465 h 525"/>
                <a:gd name="T78" fmla="*/ 579 w 693"/>
                <a:gd name="T79" fmla="*/ 525 h 525"/>
                <a:gd name="T80" fmla="*/ 492 w 693"/>
                <a:gd name="T81" fmla="*/ 525 h 525"/>
                <a:gd name="T82" fmla="*/ 489 w 693"/>
                <a:gd name="T83" fmla="*/ 507 h 525"/>
                <a:gd name="T84" fmla="*/ 453 w 693"/>
                <a:gd name="T85" fmla="*/ 510 h 525"/>
                <a:gd name="T86" fmla="*/ 402 w 693"/>
                <a:gd name="T87" fmla="*/ 477 h 525"/>
                <a:gd name="T88" fmla="*/ 426 w 693"/>
                <a:gd name="T89" fmla="*/ 435 h 525"/>
                <a:gd name="T90" fmla="*/ 387 w 693"/>
                <a:gd name="T91" fmla="*/ 438 h 525"/>
                <a:gd name="T92" fmla="*/ 411 w 693"/>
                <a:gd name="T93" fmla="*/ 417 h 525"/>
                <a:gd name="T94" fmla="*/ 375 w 693"/>
                <a:gd name="T95" fmla="*/ 426 h 525"/>
                <a:gd name="T96" fmla="*/ 393 w 693"/>
                <a:gd name="T97" fmla="*/ 390 h 525"/>
                <a:gd name="T98" fmla="*/ 354 w 693"/>
                <a:gd name="T99" fmla="*/ 402 h 525"/>
                <a:gd name="T100" fmla="*/ 294 w 693"/>
                <a:gd name="T101" fmla="*/ 339 h 525"/>
                <a:gd name="T102" fmla="*/ 171 w 693"/>
                <a:gd name="T103" fmla="*/ 348 h 525"/>
                <a:gd name="T104" fmla="*/ 165 w 693"/>
                <a:gd name="T105" fmla="*/ 372 h 525"/>
                <a:gd name="T106" fmla="*/ 126 w 693"/>
                <a:gd name="T107" fmla="*/ 375 h 525"/>
                <a:gd name="T108" fmla="*/ 96 w 693"/>
                <a:gd name="T109" fmla="*/ 360 h 525"/>
                <a:gd name="T110" fmla="*/ 48 w 693"/>
                <a:gd name="T111" fmla="*/ 381 h 525"/>
                <a:gd name="T112" fmla="*/ 0 w 693"/>
                <a:gd name="T113" fmla="*/ 351 h 525"/>
                <a:gd name="T114" fmla="*/ 27 w 693"/>
                <a:gd name="T115" fmla="*/ 321 h 525"/>
                <a:gd name="T116" fmla="*/ 9 w 693"/>
                <a:gd name="T117" fmla="*/ 234 h 525"/>
                <a:gd name="T118" fmla="*/ 12 w 693"/>
                <a:gd name="T119" fmla="*/ 204 h 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3"/>
                <a:gd name="T181" fmla="*/ 0 h 525"/>
                <a:gd name="T182" fmla="*/ 693 w 693"/>
                <a:gd name="T183" fmla="*/ 525 h 5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3" h="525">
                  <a:moveTo>
                    <a:pt x="12" y="204"/>
                  </a:moveTo>
                  <a:lnTo>
                    <a:pt x="36" y="231"/>
                  </a:lnTo>
                  <a:lnTo>
                    <a:pt x="42" y="204"/>
                  </a:lnTo>
                  <a:lnTo>
                    <a:pt x="27" y="180"/>
                  </a:lnTo>
                  <a:lnTo>
                    <a:pt x="45" y="123"/>
                  </a:lnTo>
                  <a:lnTo>
                    <a:pt x="141" y="138"/>
                  </a:lnTo>
                  <a:lnTo>
                    <a:pt x="192" y="102"/>
                  </a:lnTo>
                  <a:lnTo>
                    <a:pt x="195" y="69"/>
                  </a:lnTo>
                  <a:lnTo>
                    <a:pt x="228" y="75"/>
                  </a:lnTo>
                  <a:lnTo>
                    <a:pt x="249" y="45"/>
                  </a:lnTo>
                  <a:lnTo>
                    <a:pt x="267" y="54"/>
                  </a:lnTo>
                  <a:lnTo>
                    <a:pt x="303" y="54"/>
                  </a:lnTo>
                  <a:lnTo>
                    <a:pt x="339" y="57"/>
                  </a:lnTo>
                  <a:lnTo>
                    <a:pt x="336" y="27"/>
                  </a:lnTo>
                  <a:lnTo>
                    <a:pt x="366" y="27"/>
                  </a:lnTo>
                  <a:lnTo>
                    <a:pt x="384" y="27"/>
                  </a:lnTo>
                  <a:lnTo>
                    <a:pt x="402" y="0"/>
                  </a:lnTo>
                  <a:lnTo>
                    <a:pt x="432" y="15"/>
                  </a:lnTo>
                  <a:lnTo>
                    <a:pt x="435" y="33"/>
                  </a:lnTo>
                  <a:lnTo>
                    <a:pt x="480" y="30"/>
                  </a:lnTo>
                  <a:lnTo>
                    <a:pt x="468" y="51"/>
                  </a:lnTo>
                  <a:lnTo>
                    <a:pt x="441" y="66"/>
                  </a:lnTo>
                  <a:lnTo>
                    <a:pt x="447" y="84"/>
                  </a:lnTo>
                  <a:lnTo>
                    <a:pt x="489" y="96"/>
                  </a:lnTo>
                  <a:lnTo>
                    <a:pt x="516" y="126"/>
                  </a:lnTo>
                  <a:lnTo>
                    <a:pt x="537" y="123"/>
                  </a:lnTo>
                  <a:lnTo>
                    <a:pt x="546" y="75"/>
                  </a:lnTo>
                  <a:lnTo>
                    <a:pt x="570" y="39"/>
                  </a:lnTo>
                  <a:lnTo>
                    <a:pt x="582" y="63"/>
                  </a:lnTo>
                  <a:lnTo>
                    <a:pt x="576" y="81"/>
                  </a:lnTo>
                  <a:lnTo>
                    <a:pt x="600" y="105"/>
                  </a:lnTo>
                  <a:lnTo>
                    <a:pt x="600" y="165"/>
                  </a:lnTo>
                  <a:lnTo>
                    <a:pt x="639" y="189"/>
                  </a:lnTo>
                  <a:lnTo>
                    <a:pt x="672" y="231"/>
                  </a:lnTo>
                  <a:lnTo>
                    <a:pt x="681" y="300"/>
                  </a:lnTo>
                  <a:lnTo>
                    <a:pt x="693" y="366"/>
                  </a:lnTo>
                  <a:lnTo>
                    <a:pt x="645" y="408"/>
                  </a:lnTo>
                  <a:lnTo>
                    <a:pt x="645" y="444"/>
                  </a:lnTo>
                  <a:lnTo>
                    <a:pt x="615" y="465"/>
                  </a:lnTo>
                  <a:lnTo>
                    <a:pt x="579" y="525"/>
                  </a:lnTo>
                  <a:lnTo>
                    <a:pt x="492" y="525"/>
                  </a:lnTo>
                  <a:lnTo>
                    <a:pt x="489" y="507"/>
                  </a:lnTo>
                  <a:lnTo>
                    <a:pt x="453" y="510"/>
                  </a:lnTo>
                  <a:lnTo>
                    <a:pt x="402" y="477"/>
                  </a:lnTo>
                  <a:lnTo>
                    <a:pt x="426" y="435"/>
                  </a:lnTo>
                  <a:lnTo>
                    <a:pt x="387" y="438"/>
                  </a:lnTo>
                  <a:lnTo>
                    <a:pt x="411" y="417"/>
                  </a:lnTo>
                  <a:lnTo>
                    <a:pt x="375" y="426"/>
                  </a:lnTo>
                  <a:lnTo>
                    <a:pt x="393" y="390"/>
                  </a:lnTo>
                  <a:lnTo>
                    <a:pt x="354" y="402"/>
                  </a:lnTo>
                  <a:lnTo>
                    <a:pt x="294" y="339"/>
                  </a:lnTo>
                  <a:lnTo>
                    <a:pt x="171" y="348"/>
                  </a:lnTo>
                  <a:lnTo>
                    <a:pt x="165" y="372"/>
                  </a:lnTo>
                  <a:lnTo>
                    <a:pt x="126" y="375"/>
                  </a:lnTo>
                  <a:lnTo>
                    <a:pt x="96" y="360"/>
                  </a:lnTo>
                  <a:lnTo>
                    <a:pt x="48" y="381"/>
                  </a:lnTo>
                  <a:lnTo>
                    <a:pt x="0" y="351"/>
                  </a:lnTo>
                  <a:lnTo>
                    <a:pt x="27" y="321"/>
                  </a:lnTo>
                  <a:lnTo>
                    <a:pt x="9" y="234"/>
                  </a:lnTo>
                  <a:lnTo>
                    <a:pt x="12" y="204"/>
                  </a:lnTo>
                  <a:close/>
                </a:path>
              </a:pathLst>
            </a:custGeom>
            <a:solidFill>
              <a:schemeClr val="accent2"/>
            </a:solidFill>
            <a:ln w="9525">
              <a:noFill/>
              <a:round/>
              <a:headEnd/>
              <a:tailEnd/>
            </a:ln>
          </p:spPr>
          <p:txBody>
            <a:bodyPr/>
            <a:lstStyle/>
            <a:p>
              <a:endParaRPr lang="ko-KR" altLang="en-US"/>
            </a:p>
          </p:txBody>
        </p:sp>
        <p:sp>
          <p:nvSpPr>
            <p:cNvPr id="32774" name="Freeform 5"/>
            <p:cNvSpPr>
              <a:spLocks/>
            </p:cNvSpPr>
            <p:nvPr/>
          </p:nvSpPr>
          <p:spPr bwMode="ltGray">
            <a:xfrm>
              <a:off x="3930" y="2053"/>
              <a:ext cx="924" cy="591"/>
            </a:xfrm>
            <a:custGeom>
              <a:avLst/>
              <a:gdLst>
                <a:gd name="T0" fmla="*/ 45 w 924"/>
                <a:gd name="T1" fmla="*/ 102 h 591"/>
                <a:gd name="T2" fmla="*/ 3 w 924"/>
                <a:gd name="T3" fmla="*/ 18 h 591"/>
                <a:gd name="T4" fmla="*/ 33 w 924"/>
                <a:gd name="T5" fmla="*/ 9 h 591"/>
                <a:gd name="T6" fmla="*/ 72 w 924"/>
                <a:gd name="T7" fmla="*/ 39 h 591"/>
                <a:gd name="T8" fmla="*/ 165 w 924"/>
                <a:gd name="T9" fmla="*/ 66 h 591"/>
                <a:gd name="T10" fmla="*/ 195 w 924"/>
                <a:gd name="T11" fmla="*/ 63 h 591"/>
                <a:gd name="T12" fmla="*/ 264 w 924"/>
                <a:gd name="T13" fmla="*/ 93 h 591"/>
                <a:gd name="T14" fmla="*/ 291 w 924"/>
                <a:gd name="T15" fmla="*/ 144 h 591"/>
                <a:gd name="T16" fmla="*/ 333 w 924"/>
                <a:gd name="T17" fmla="*/ 126 h 591"/>
                <a:gd name="T18" fmla="*/ 387 w 924"/>
                <a:gd name="T19" fmla="*/ 201 h 591"/>
                <a:gd name="T20" fmla="*/ 420 w 924"/>
                <a:gd name="T21" fmla="*/ 243 h 591"/>
                <a:gd name="T22" fmla="*/ 390 w 924"/>
                <a:gd name="T23" fmla="*/ 297 h 591"/>
                <a:gd name="T24" fmla="*/ 426 w 924"/>
                <a:gd name="T25" fmla="*/ 348 h 591"/>
                <a:gd name="T26" fmla="*/ 495 w 924"/>
                <a:gd name="T27" fmla="*/ 378 h 591"/>
                <a:gd name="T28" fmla="*/ 540 w 924"/>
                <a:gd name="T29" fmla="*/ 354 h 591"/>
                <a:gd name="T30" fmla="*/ 588 w 924"/>
                <a:gd name="T31" fmla="*/ 306 h 591"/>
                <a:gd name="T32" fmla="*/ 669 w 924"/>
                <a:gd name="T33" fmla="*/ 294 h 591"/>
                <a:gd name="T34" fmla="*/ 645 w 924"/>
                <a:gd name="T35" fmla="*/ 333 h 591"/>
                <a:gd name="T36" fmla="*/ 636 w 924"/>
                <a:gd name="T37" fmla="*/ 369 h 591"/>
                <a:gd name="T38" fmla="*/ 636 w 924"/>
                <a:gd name="T39" fmla="*/ 420 h 591"/>
                <a:gd name="T40" fmla="*/ 681 w 924"/>
                <a:gd name="T41" fmla="*/ 417 h 591"/>
                <a:gd name="T42" fmla="*/ 732 w 924"/>
                <a:gd name="T43" fmla="*/ 408 h 591"/>
                <a:gd name="T44" fmla="*/ 774 w 924"/>
                <a:gd name="T45" fmla="*/ 432 h 591"/>
                <a:gd name="T46" fmla="*/ 750 w 924"/>
                <a:gd name="T47" fmla="*/ 540 h 591"/>
                <a:gd name="T48" fmla="*/ 822 w 924"/>
                <a:gd name="T49" fmla="*/ 555 h 591"/>
                <a:gd name="T50" fmla="*/ 870 w 924"/>
                <a:gd name="T51" fmla="*/ 522 h 591"/>
                <a:gd name="T52" fmla="*/ 924 w 924"/>
                <a:gd name="T53" fmla="*/ 543 h 591"/>
                <a:gd name="T54" fmla="*/ 870 w 924"/>
                <a:gd name="T55" fmla="*/ 552 h 591"/>
                <a:gd name="T56" fmla="*/ 864 w 924"/>
                <a:gd name="T57" fmla="*/ 576 h 591"/>
                <a:gd name="T58" fmla="*/ 768 w 924"/>
                <a:gd name="T59" fmla="*/ 579 h 591"/>
                <a:gd name="T60" fmla="*/ 678 w 924"/>
                <a:gd name="T61" fmla="*/ 507 h 591"/>
                <a:gd name="T62" fmla="*/ 609 w 924"/>
                <a:gd name="T63" fmla="*/ 480 h 591"/>
                <a:gd name="T64" fmla="*/ 543 w 924"/>
                <a:gd name="T65" fmla="*/ 468 h 591"/>
                <a:gd name="T66" fmla="*/ 492 w 924"/>
                <a:gd name="T67" fmla="*/ 426 h 591"/>
                <a:gd name="T68" fmla="*/ 414 w 924"/>
                <a:gd name="T69" fmla="*/ 426 h 591"/>
                <a:gd name="T70" fmla="*/ 285 w 924"/>
                <a:gd name="T71" fmla="*/ 378 h 591"/>
                <a:gd name="T72" fmla="*/ 189 w 924"/>
                <a:gd name="T73" fmla="*/ 327 h 591"/>
                <a:gd name="T74" fmla="*/ 174 w 924"/>
                <a:gd name="T75" fmla="*/ 201 h 591"/>
                <a:gd name="T76" fmla="*/ 120 w 924"/>
                <a:gd name="T77" fmla="*/ 159 h 591"/>
                <a:gd name="T78" fmla="*/ 96 w 924"/>
                <a:gd name="T79" fmla="*/ 126 h 591"/>
                <a:gd name="T80" fmla="*/ 45 w 924"/>
                <a:gd name="T81" fmla="*/ 48 h 591"/>
                <a:gd name="T82" fmla="*/ 81 w 924"/>
                <a:gd name="T83" fmla="*/ 120 h 591"/>
                <a:gd name="T84" fmla="*/ 105 w 924"/>
                <a:gd name="T85" fmla="*/ 195 h 591"/>
                <a:gd name="T86" fmla="*/ 120 w 924"/>
                <a:gd name="T87" fmla="*/ 225 h 591"/>
                <a:gd name="T88" fmla="*/ 57 w 924"/>
                <a:gd name="T89" fmla="*/ 207 h 591"/>
                <a:gd name="T90" fmla="*/ 51 w 924"/>
                <a:gd name="T91" fmla="*/ 162 h 591"/>
                <a:gd name="T92" fmla="*/ 21 w 924"/>
                <a:gd name="T93" fmla="*/ 108 h 5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4"/>
                <a:gd name="T142" fmla="*/ 0 h 591"/>
                <a:gd name="T143" fmla="*/ 924 w 924"/>
                <a:gd name="T144" fmla="*/ 591 h 5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4" h="591">
                  <a:moveTo>
                    <a:pt x="39" y="123"/>
                  </a:moveTo>
                  <a:lnTo>
                    <a:pt x="45" y="102"/>
                  </a:lnTo>
                  <a:lnTo>
                    <a:pt x="3" y="36"/>
                  </a:lnTo>
                  <a:lnTo>
                    <a:pt x="3" y="18"/>
                  </a:lnTo>
                  <a:lnTo>
                    <a:pt x="0" y="0"/>
                  </a:lnTo>
                  <a:lnTo>
                    <a:pt x="33" y="9"/>
                  </a:lnTo>
                  <a:lnTo>
                    <a:pt x="69" y="18"/>
                  </a:lnTo>
                  <a:lnTo>
                    <a:pt x="72" y="39"/>
                  </a:lnTo>
                  <a:lnTo>
                    <a:pt x="120" y="69"/>
                  </a:lnTo>
                  <a:lnTo>
                    <a:pt x="165" y="66"/>
                  </a:lnTo>
                  <a:lnTo>
                    <a:pt x="186" y="84"/>
                  </a:lnTo>
                  <a:lnTo>
                    <a:pt x="195" y="63"/>
                  </a:lnTo>
                  <a:lnTo>
                    <a:pt x="225" y="63"/>
                  </a:lnTo>
                  <a:lnTo>
                    <a:pt x="264" y="93"/>
                  </a:lnTo>
                  <a:lnTo>
                    <a:pt x="264" y="123"/>
                  </a:lnTo>
                  <a:lnTo>
                    <a:pt x="291" y="144"/>
                  </a:lnTo>
                  <a:lnTo>
                    <a:pt x="300" y="123"/>
                  </a:lnTo>
                  <a:lnTo>
                    <a:pt x="333" y="126"/>
                  </a:lnTo>
                  <a:lnTo>
                    <a:pt x="357" y="180"/>
                  </a:lnTo>
                  <a:lnTo>
                    <a:pt x="387" y="201"/>
                  </a:lnTo>
                  <a:lnTo>
                    <a:pt x="420" y="210"/>
                  </a:lnTo>
                  <a:lnTo>
                    <a:pt x="420" y="243"/>
                  </a:lnTo>
                  <a:lnTo>
                    <a:pt x="393" y="255"/>
                  </a:lnTo>
                  <a:lnTo>
                    <a:pt x="390" y="297"/>
                  </a:lnTo>
                  <a:lnTo>
                    <a:pt x="423" y="324"/>
                  </a:lnTo>
                  <a:lnTo>
                    <a:pt x="426" y="348"/>
                  </a:lnTo>
                  <a:lnTo>
                    <a:pt x="453" y="375"/>
                  </a:lnTo>
                  <a:lnTo>
                    <a:pt x="495" y="378"/>
                  </a:lnTo>
                  <a:lnTo>
                    <a:pt x="507" y="360"/>
                  </a:lnTo>
                  <a:lnTo>
                    <a:pt x="540" y="354"/>
                  </a:lnTo>
                  <a:lnTo>
                    <a:pt x="567" y="375"/>
                  </a:lnTo>
                  <a:lnTo>
                    <a:pt x="588" y="306"/>
                  </a:lnTo>
                  <a:lnTo>
                    <a:pt x="621" y="291"/>
                  </a:lnTo>
                  <a:lnTo>
                    <a:pt x="669" y="294"/>
                  </a:lnTo>
                  <a:lnTo>
                    <a:pt x="669" y="312"/>
                  </a:lnTo>
                  <a:lnTo>
                    <a:pt x="645" y="333"/>
                  </a:lnTo>
                  <a:lnTo>
                    <a:pt x="657" y="360"/>
                  </a:lnTo>
                  <a:lnTo>
                    <a:pt x="636" y="369"/>
                  </a:lnTo>
                  <a:lnTo>
                    <a:pt x="648" y="396"/>
                  </a:lnTo>
                  <a:lnTo>
                    <a:pt x="636" y="420"/>
                  </a:lnTo>
                  <a:lnTo>
                    <a:pt x="642" y="438"/>
                  </a:lnTo>
                  <a:lnTo>
                    <a:pt x="681" y="417"/>
                  </a:lnTo>
                  <a:lnTo>
                    <a:pt x="717" y="423"/>
                  </a:lnTo>
                  <a:lnTo>
                    <a:pt x="732" y="408"/>
                  </a:lnTo>
                  <a:lnTo>
                    <a:pt x="753" y="435"/>
                  </a:lnTo>
                  <a:lnTo>
                    <a:pt x="774" y="432"/>
                  </a:lnTo>
                  <a:lnTo>
                    <a:pt x="744" y="492"/>
                  </a:lnTo>
                  <a:lnTo>
                    <a:pt x="750" y="540"/>
                  </a:lnTo>
                  <a:lnTo>
                    <a:pt x="789" y="555"/>
                  </a:lnTo>
                  <a:lnTo>
                    <a:pt x="822" y="555"/>
                  </a:lnTo>
                  <a:lnTo>
                    <a:pt x="843" y="531"/>
                  </a:lnTo>
                  <a:lnTo>
                    <a:pt x="870" y="522"/>
                  </a:lnTo>
                  <a:lnTo>
                    <a:pt x="900" y="534"/>
                  </a:lnTo>
                  <a:lnTo>
                    <a:pt x="924" y="543"/>
                  </a:lnTo>
                  <a:lnTo>
                    <a:pt x="891" y="564"/>
                  </a:lnTo>
                  <a:lnTo>
                    <a:pt x="870" y="552"/>
                  </a:lnTo>
                  <a:lnTo>
                    <a:pt x="840" y="564"/>
                  </a:lnTo>
                  <a:lnTo>
                    <a:pt x="864" y="576"/>
                  </a:lnTo>
                  <a:lnTo>
                    <a:pt x="843" y="591"/>
                  </a:lnTo>
                  <a:lnTo>
                    <a:pt x="768" y="579"/>
                  </a:lnTo>
                  <a:lnTo>
                    <a:pt x="699" y="540"/>
                  </a:lnTo>
                  <a:lnTo>
                    <a:pt x="678" y="507"/>
                  </a:lnTo>
                  <a:lnTo>
                    <a:pt x="651" y="468"/>
                  </a:lnTo>
                  <a:lnTo>
                    <a:pt x="609" y="480"/>
                  </a:lnTo>
                  <a:lnTo>
                    <a:pt x="600" y="456"/>
                  </a:lnTo>
                  <a:lnTo>
                    <a:pt x="543" y="468"/>
                  </a:lnTo>
                  <a:lnTo>
                    <a:pt x="504" y="453"/>
                  </a:lnTo>
                  <a:lnTo>
                    <a:pt x="492" y="426"/>
                  </a:lnTo>
                  <a:lnTo>
                    <a:pt x="456" y="414"/>
                  </a:lnTo>
                  <a:lnTo>
                    <a:pt x="414" y="426"/>
                  </a:lnTo>
                  <a:lnTo>
                    <a:pt x="321" y="408"/>
                  </a:lnTo>
                  <a:lnTo>
                    <a:pt x="285" y="378"/>
                  </a:lnTo>
                  <a:lnTo>
                    <a:pt x="240" y="375"/>
                  </a:lnTo>
                  <a:lnTo>
                    <a:pt x="189" y="327"/>
                  </a:lnTo>
                  <a:lnTo>
                    <a:pt x="210" y="285"/>
                  </a:lnTo>
                  <a:lnTo>
                    <a:pt x="174" y="201"/>
                  </a:lnTo>
                  <a:lnTo>
                    <a:pt x="132" y="195"/>
                  </a:lnTo>
                  <a:lnTo>
                    <a:pt x="120" y="159"/>
                  </a:lnTo>
                  <a:lnTo>
                    <a:pt x="120" y="135"/>
                  </a:lnTo>
                  <a:lnTo>
                    <a:pt x="96" y="126"/>
                  </a:lnTo>
                  <a:lnTo>
                    <a:pt x="78" y="84"/>
                  </a:lnTo>
                  <a:lnTo>
                    <a:pt x="45" y="48"/>
                  </a:lnTo>
                  <a:lnTo>
                    <a:pt x="45" y="81"/>
                  </a:lnTo>
                  <a:lnTo>
                    <a:pt x="81" y="120"/>
                  </a:lnTo>
                  <a:lnTo>
                    <a:pt x="69" y="147"/>
                  </a:lnTo>
                  <a:lnTo>
                    <a:pt x="105" y="195"/>
                  </a:lnTo>
                  <a:lnTo>
                    <a:pt x="96" y="219"/>
                  </a:lnTo>
                  <a:lnTo>
                    <a:pt x="120" y="225"/>
                  </a:lnTo>
                  <a:lnTo>
                    <a:pt x="120" y="258"/>
                  </a:lnTo>
                  <a:lnTo>
                    <a:pt x="57" y="207"/>
                  </a:lnTo>
                  <a:lnTo>
                    <a:pt x="72" y="180"/>
                  </a:lnTo>
                  <a:lnTo>
                    <a:pt x="51" y="162"/>
                  </a:lnTo>
                  <a:lnTo>
                    <a:pt x="24" y="156"/>
                  </a:lnTo>
                  <a:lnTo>
                    <a:pt x="21" y="108"/>
                  </a:lnTo>
                  <a:lnTo>
                    <a:pt x="39" y="123"/>
                  </a:lnTo>
                  <a:close/>
                </a:path>
              </a:pathLst>
            </a:custGeom>
            <a:solidFill>
              <a:schemeClr val="accent2"/>
            </a:solidFill>
            <a:ln w="9525">
              <a:noFill/>
              <a:round/>
              <a:headEnd/>
              <a:tailEnd/>
            </a:ln>
          </p:spPr>
          <p:txBody>
            <a:bodyPr/>
            <a:lstStyle/>
            <a:p>
              <a:endParaRPr lang="ko-KR" altLang="en-US"/>
            </a:p>
          </p:txBody>
        </p:sp>
        <p:sp>
          <p:nvSpPr>
            <p:cNvPr id="32775" name="Freeform 6"/>
            <p:cNvSpPr>
              <a:spLocks/>
            </p:cNvSpPr>
            <p:nvPr/>
          </p:nvSpPr>
          <p:spPr bwMode="ltGray">
            <a:xfrm>
              <a:off x="4665" y="2593"/>
              <a:ext cx="936" cy="1164"/>
            </a:xfrm>
            <a:custGeom>
              <a:avLst/>
              <a:gdLst>
                <a:gd name="T0" fmla="*/ 84 w 936"/>
                <a:gd name="T1" fmla="*/ 135 h 1164"/>
                <a:gd name="T2" fmla="*/ 78 w 936"/>
                <a:gd name="T3" fmla="*/ 93 h 1164"/>
                <a:gd name="T4" fmla="*/ 126 w 936"/>
                <a:gd name="T5" fmla="*/ 69 h 1164"/>
                <a:gd name="T6" fmla="*/ 177 w 936"/>
                <a:gd name="T7" fmla="*/ 6 h 1164"/>
                <a:gd name="T8" fmla="*/ 219 w 936"/>
                <a:gd name="T9" fmla="*/ 0 h 1164"/>
                <a:gd name="T10" fmla="*/ 216 w 936"/>
                <a:gd name="T11" fmla="*/ 63 h 1164"/>
                <a:gd name="T12" fmla="*/ 240 w 936"/>
                <a:gd name="T13" fmla="*/ 33 h 1164"/>
                <a:gd name="T14" fmla="*/ 273 w 936"/>
                <a:gd name="T15" fmla="*/ 24 h 1164"/>
                <a:gd name="T16" fmla="*/ 348 w 936"/>
                <a:gd name="T17" fmla="*/ 51 h 1164"/>
                <a:gd name="T18" fmla="*/ 414 w 936"/>
                <a:gd name="T19" fmla="*/ 75 h 1164"/>
                <a:gd name="T20" fmla="*/ 453 w 936"/>
                <a:gd name="T21" fmla="*/ 114 h 1164"/>
                <a:gd name="T22" fmla="*/ 507 w 936"/>
                <a:gd name="T23" fmla="*/ 162 h 1164"/>
                <a:gd name="T24" fmla="*/ 573 w 936"/>
                <a:gd name="T25" fmla="*/ 183 h 1164"/>
                <a:gd name="T26" fmla="*/ 627 w 936"/>
                <a:gd name="T27" fmla="*/ 210 h 1164"/>
                <a:gd name="T28" fmla="*/ 630 w 936"/>
                <a:gd name="T29" fmla="*/ 273 h 1164"/>
                <a:gd name="T30" fmla="*/ 660 w 936"/>
                <a:gd name="T31" fmla="*/ 279 h 1164"/>
                <a:gd name="T32" fmla="*/ 657 w 936"/>
                <a:gd name="T33" fmla="*/ 315 h 1164"/>
                <a:gd name="T34" fmla="*/ 726 w 936"/>
                <a:gd name="T35" fmla="*/ 288 h 1164"/>
                <a:gd name="T36" fmla="*/ 747 w 936"/>
                <a:gd name="T37" fmla="*/ 321 h 1164"/>
                <a:gd name="T38" fmla="*/ 807 w 936"/>
                <a:gd name="T39" fmla="*/ 345 h 1164"/>
                <a:gd name="T40" fmla="*/ 888 w 936"/>
                <a:gd name="T41" fmla="*/ 390 h 1164"/>
                <a:gd name="T42" fmla="*/ 936 w 936"/>
                <a:gd name="T43" fmla="*/ 393 h 1164"/>
                <a:gd name="T44" fmla="*/ 927 w 936"/>
                <a:gd name="T45" fmla="*/ 450 h 1164"/>
                <a:gd name="T46" fmla="*/ 882 w 936"/>
                <a:gd name="T47" fmla="*/ 474 h 1164"/>
                <a:gd name="T48" fmla="*/ 828 w 936"/>
                <a:gd name="T49" fmla="*/ 546 h 1164"/>
                <a:gd name="T50" fmla="*/ 804 w 936"/>
                <a:gd name="T51" fmla="*/ 609 h 1164"/>
                <a:gd name="T52" fmla="*/ 696 w 936"/>
                <a:gd name="T53" fmla="*/ 669 h 1164"/>
                <a:gd name="T54" fmla="*/ 642 w 936"/>
                <a:gd name="T55" fmla="*/ 678 h 1164"/>
                <a:gd name="T56" fmla="*/ 585 w 936"/>
                <a:gd name="T57" fmla="*/ 747 h 1164"/>
                <a:gd name="T58" fmla="*/ 498 w 936"/>
                <a:gd name="T59" fmla="*/ 807 h 1164"/>
                <a:gd name="T60" fmla="*/ 459 w 936"/>
                <a:gd name="T61" fmla="*/ 852 h 1164"/>
                <a:gd name="T62" fmla="*/ 417 w 936"/>
                <a:gd name="T63" fmla="*/ 873 h 1164"/>
                <a:gd name="T64" fmla="*/ 378 w 936"/>
                <a:gd name="T65" fmla="*/ 918 h 1164"/>
                <a:gd name="T66" fmla="*/ 315 w 936"/>
                <a:gd name="T67" fmla="*/ 945 h 1164"/>
                <a:gd name="T68" fmla="*/ 300 w 936"/>
                <a:gd name="T69" fmla="*/ 975 h 1164"/>
                <a:gd name="T70" fmla="*/ 270 w 936"/>
                <a:gd name="T71" fmla="*/ 1002 h 1164"/>
                <a:gd name="T72" fmla="*/ 252 w 936"/>
                <a:gd name="T73" fmla="*/ 1044 h 1164"/>
                <a:gd name="T74" fmla="*/ 210 w 936"/>
                <a:gd name="T75" fmla="*/ 1098 h 1164"/>
                <a:gd name="T76" fmla="*/ 183 w 936"/>
                <a:gd name="T77" fmla="*/ 1143 h 1164"/>
                <a:gd name="T78" fmla="*/ 153 w 936"/>
                <a:gd name="T79" fmla="*/ 1164 h 1164"/>
                <a:gd name="T80" fmla="*/ 147 w 936"/>
                <a:gd name="T81" fmla="*/ 1116 h 1164"/>
                <a:gd name="T82" fmla="*/ 129 w 936"/>
                <a:gd name="T83" fmla="*/ 1053 h 1164"/>
                <a:gd name="T84" fmla="*/ 120 w 936"/>
                <a:gd name="T85" fmla="*/ 1011 h 1164"/>
                <a:gd name="T86" fmla="*/ 141 w 936"/>
                <a:gd name="T87" fmla="*/ 966 h 1164"/>
                <a:gd name="T88" fmla="*/ 138 w 936"/>
                <a:gd name="T89" fmla="*/ 915 h 1164"/>
                <a:gd name="T90" fmla="*/ 135 w 936"/>
                <a:gd name="T91" fmla="*/ 876 h 1164"/>
                <a:gd name="T92" fmla="*/ 162 w 936"/>
                <a:gd name="T93" fmla="*/ 837 h 1164"/>
                <a:gd name="T94" fmla="*/ 183 w 936"/>
                <a:gd name="T95" fmla="*/ 780 h 1164"/>
                <a:gd name="T96" fmla="*/ 180 w 936"/>
                <a:gd name="T97" fmla="*/ 714 h 1164"/>
                <a:gd name="T98" fmla="*/ 195 w 936"/>
                <a:gd name="T99" fmla="*/ 678 h 1164"/>
                <a:gd name="T100" fmla="*/ 198 w 936"/>
                <a:gd name="T101" fmla="*/ 606 h 1164"/>
                <a:gd name="T102" fmla="*/ 186 w 936"/>
                <a:gd name="T103" fmla="*/ 543 h 1164"/>
                <a:gd name="T104" fmla="*/ 123 w 936"/>
                <a:gd name="T105" fmla="*/ 507 h 1164"/>
                <a:gd name="T106" fmla="*/ 81 w 936"/>
                <a:gd name="T107" fmla="*/ 429 h 1164"/>
                <a:gd name="T108" fmla="*/ 54 w 936"/>
                <a:gd name="T109" fmla="*/ 366 h 1164"/>
                <a:gd name="T110" fmla="*/ 21 w 936"/>
                <a:gd name="T111" fmla="*/ 327 h 1164"/>
                <a:gd name="T112" fmla="*/ 0 w 936"/>
                <a:gd name="T113" fmla="*/ 279 h 1164"/>
                <a:gd name="T114" fmla="*/ 15 w 936"/>
                <a:gd name="T115" fmla="*/ 249 h 1164"/>
                <a:gd name="T116" fmla="*/ 36 w 936"/>
                <a:gd name="T117" fmla="*/ 180 h 11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6"/>
                <a:gd name="T178" fmla="*/ 0 h 1164"/>
                <a:gd name="T179" fmla="*/ 936 w 936"/>
                <a:gd name="T180" fmla="*/ 1164 h 11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6" h="1164">
                  <a:moveTo>
                    <a:pt x="90" y="162"/>
                  </a:moveTo>
                  <a:lnTo>
                    <a:pt x="84" y="135"/>
                  </a:lnTo>
                  <a:lnTo>
                    <a:pt x="102" y="105"/>
                  </a:lnTo>
                  <a:lnTo>
                    <a:pt x="78" y="93"/>
                  </a:lnTo>
                  <a:lnTo>
                    <a:pt x="105" y="60"/>
                  </a:lnTo>
                  <a:lnTo>
                    <a:pt x="126" y="69"/>
                  </a:lnTo>
                  <a:lnTo>
                    <a:pt x="138" y="27"/>
                  </a:lnTo>
                  <a:lnTo>
                    <a:pt x="177" y="6"/>
                  </a:lnTo>
                  <a:lnTo>
                    <a:pt x="195" y="12"/>
                  </a:lnTo>
                  <a:lnTo>
                    <a:pt x="219" y="0"/>
                  </a:lnTo>
                  <a:lnTo>
                    <a:pt x="207" y="33"/>
                  </a:lnTo>
                  <a:lnTo>
                    <a:pt x="216" y="63"/>
                  </a:lnTo>
                  <a:lnTo>
                    <a:pt x="222" y="39"/>
                  </a:lnTo>
                  <a:lnTo>
                    <a:pt x="240" y="33"/>
                  </a:lnTo>
                  <a:lnTo>
                    <a:pt x="246" y="12"/>
                  </a:lnTo>
                  <a:lnTo>
                    <a:pt x="273" y="24"/>
                  </a:lnTo>
                  <a:lnTo>
                    <a:pt x="288" y="48"/>
                  </a:lnTo>
                  <a:lnTo>
                    <a:pt x="348" y="51"/>
                  </a:lnTo>
                  <a:lnTo>
                    <a:pt x="405" y="51"/>
                  </a:lnTo>
                  <a:lnTo>
                    <a:pt x="414" y="75"/>
                  </a:lnTo>
                  <a:lnTo>
                    <a:pt x="444" y="93"/>
                  </a:lnTo>
                  <a:lnTo>
                    <a:pt x="453" y="114"/>
                  </a:lnTo>
                  <a:lnTo>
                    <a:pt x="483" y="129"/>
                  </a:lnTo>
                  <a:lnTo>
                    <a:pt x="507" y="162"/>
                  </a:lnTo>
                  <a:lnTo>
                    <a:pt x="543" y="156"/>
                  </a:lnTo>
                  <a:lnTo>
                    <a:pt x="573" y="183"/>
                  </a:lnTo>
                  <a:lnTo>
                    <a:pt x="603" y="177"/>
                  </a:lnTo>
                  <a:lnTo>
                    <a:pt x="627" y="210"/>
                  </a:lnTo>
                  <a:lnTo>
                    <a:pt x="654" y="252"/>
                  </a:lnTo>
                  <a:lnTo>
                    <a:pt x="630" y="273"/>
                  </a:lnTo>
                  <a:lnTo>
                    <a:pt x="618" y="291"/>
                  </a:lnTo>
                  <a:lnTo>
                    <a:pt x="660" y="279"/>
                  </a:lnTo>
                  <a:lnTo>
                    <a:pt x="678" y="285"/>
                  </a:lnTo>
                  <a:lnTo>
                    <a:pt x="657" y="315"/>
                  </a:lnTo>
                  <a:lnTo>
                    <a:pt x="705" y="297"/>
                  </a:lnTo>
                  <a:lnTo>
                    <a:pt x="726" y="288"/>
                  </a:lnTo>
                  <a:lnTo>
                    <a:pt x="747" y="303"/>
                  </a:lnTo>
                  <a:lnTo>
                    <a:pt x="747" y="321"/>
                  </a:lnTo>
                  <a:lnTo>
                    <a:pt x="798" y="324"/>
                  </a:lnTo>
                  <a:lnTo>
                    <a:pt x="807" y="345"/>
                  </a:lnTo>
                  <a:lnTo>
                    <a:pt x="831" y="333"/>
                  </a:lnTo>
                  <a:lnTo>
                    <a:pt x="888" y="390"/>
                  </a:lnTo>
                  <a:lnTo>
                    <a:pt x="915" y="372"/>
                  </a:lnTo>
                  <a:lnTo>
                    <a:pt x="936" y="393"/>
                  </a:lnTo>
                  <a:lnTo>
                    <a:pt x="915" y="414"/>
                  </a:lnTo>
                  <a:lnTo>
                    <a:pt x="927" y="450"/>
                  </a:lnTo>
                  <a:lnTo>
                    <a:pt x="909" y="462"/>
                  </a:lnTo>
                  <a:lnTo>
                    <a:pt x="882" y="474"/>
                  </a:lnTo>
                  <a:lnTo>
                    <a:pt x="831" y="513"/>
                  </a:lnTo>
                  <a:lnTo>
                    <a:pt x="828" y="546"/>
                  </a:lnTo>
                  <a:lnTo>
                    <a:pt x="810" y="579"/>
                  </a:lnTo>
                  <a:lnTo>
                    <a:pt x="804" y="609"/>
                  </a:lnTo>
                  <a:lnTo>
                    <a:pt x="738" y="675"/>
                  </a:lnTo>
                  <a:lnTo>
                    <a:pt x="696" y="669"/>
                  </a:lnTo>
                  <a:lnTo>
                    <a:pt x="666" y="687"/>
                  </a:lnTo>
                  <a:lnTo>
                    <a:pt x="642" y="678"/>
                  </a:lnTo>
                  <a:lnTo>
                    <a:pt x="600" y="702"/>
                  </a:lnTo>
                  <a:lnTo>
                    <a:pt x="585" y="747"/>
                  </a:lnTo>
                  <a:lnTo>
                    <a:pt x="531" y="813"/>
                  </a:lnTo>
                  <a:lnTo>
                    <a:pt x="498" y="807"/>
                  </a:lnTo>
                  <a:lnTo>
                    <a:pt x="486" y="831"/>
                  </a:lnTo>
                  <a:lnTo>
                    <a:pt x="459" y="852"/>
                  </a:lnTo>
                  <a:lnTo>
                    <a:pt x="405" y="843"/>
                  </a:lnTo>
                  <a:lnTo>
                    <a:pt x="417" y="873"/>
                  </a:lnTo>
                  <a:lnTo>
                    <a:pt x="405" y="909"/>
                  </a:lnTo>
                  <a:lnTo>
                    <a:pt x="378" y="918"/>
                  </a:lnTo>
                  <a:lnTo>
                    <a:pt x="327" y="918"/>
                  </a:lnTo>
                  <a:lnTo>
                    <a:pt x="315" y="945"/>
                  </a:lnTo>
                  <a:lnTo>
                    <a:pt x="279" y="957"/>
                  </a:lnTo>
                  <a:lnTo>
                    <a:pt x="300" y="975"/>
                  </a:lnTo>
                  <a:lnTo>
                    <a:pt x="267" y="981"/>
                  </a:lnTo>
                  <a:lnTo>
                    <a:pt x="270" y="1002"/>
                  </a:lnTo>
                  <a:lnTo>
                    <a:pt x="243" y="1026"/>
                  </a:lnTo>
                  <a:lnTo>
                    <a:pt x="252" y="1044"/>
                  </a:lnTo>
                  <a:lnTo>
                    <a:pt x="246" y="1068"/>
                  </a:lnTo>
                  <a:lnTo>
                    <a:pt x="210" y="1098"/>
                  </a:lnTo>
                  <a:lnTo>
                    <a:pt x="210" y="1134"/>
                  </a:lnTo>
                  <a:lnTo>
                    <a:pt x="183" y="1143"/>
                  </a:lnTo>
                  <a:lnTo>
                    <a:pt x="165" y="1134"/>
                  </a:lnTo>
                  <a:lnTo>
                    <a:pt x="153" y="1164"/>
                  </a:lnTo>
                  <a:lnTo>
                    <a:pt x="141" y="1134"/>
                  </a:lnTo>
                  <a:lnTo>
                    <a:pt x="147" y="1116"/>
                  </a:lnTo>
                  <a:lnTo>
                    <a:pt x="120" y="1089"/>
                  </a:lnTo>
                  <a:lnTo>
                    <a:pt x="129" y="1053"/>
                  </a:lnTo>
                  <a:lnTo>
                    <a:pt x="150" y="1044"/>
                  </a:lnTo>
                  <a:lnTo>
                    <a:pt x="120" y="1011"/>
                  </a:lnTo>
                  <a:lnTo>
                    <a:pt x="156" y="999"/>
                  </a:lnTo>
                  <a:lnTo>
                    <a:pt x="141" y="966"/>
                  </a:lnTo>
                  <a:lnTo>
                    <a:pt x="159" y="957"/>
                  </a:lnTo>
                  <a:lnTo>
                    <a:pt x="138" y="915"/>
                  </a:lnTo>
                  <a:lnTo>
                    <a:pt x="153" y="891"/>
                  </a:lnTo>
                  <a:lnTo>
                    <a:pt x="135" y="876"/>
                  </a:lnTo>
                  <a:lnTo>
                    <a:pt x="135" y="855"/>
                  </a:lnTo>
                  <a:lnTo>
                    <a:pt x="162" y="837"/>
                  </a:lnTo>
                  <a:lnTo>
                    <a:pt x="159" y="798"/>
                  </a:lnTo>
                  <a:lnTo>
                    <a:pt x="183" y="780"/>
                  </a:lnTo>
                  <a:lnTo>
                    <a:pt x="177" y="747"/>
                  </a:lnTo>
                  <a:lnTo>
                    <a:pt x="180" y="714"/>
                  </a:lnTo>
                  <a:lnTo>
                    <a:pt x="171" y="678"/>
                  </a:lnTo>
                  <a:lnTo>
                    <a:pt x="195" y="678"/>
                  </a:lnTo>
                  <a:lnTo>
                    <a:pt x="183" y="627"/>
                  </a:lnTo>
                  <a:lnTo>
                    <a:pt x="198" y="606"/>
                  </a:lnTo>
                  <a:lnTo>
                    <a:pt x="201" y="567"/>
                  </a:lnTo>
                  <a:lnTo>
                    <a:pt x="186" y="543"/>
                  </a:lnTo>
                  <a:lnTo>
                    <a:pt x="180" y="516"/>
                  </a:lnTo>
                  <a:lnTo>
                    <a:pt x="123" y="507"/>
                  </a:lnTo>
                  <a:lnTo>
                    <a:pt x="78" y="450"/>
                  </a:lnTo>
                  <a:lnTo>
                    <a:pt x="81" y="429"/>
                  </a:lnTo>
                  <a:lnTo>
                    <a:pt x="51" y="402"/>
                  </a:lnTo>
                  <a:lnTo>
                    <a:pt x="54" y="366"/>
                  </a:lnTo>
                  <a:lnTo>
                    <a:pt x="30" y="348"/>
                  </a:lnTo>
                  <a:lnTo>
                    <a:pt x="21" y="327"/>
                  </a:lnTo>
                  <a:lnTo>
                    <a:pt x="3" y="309"/>
                  </a:lnTo>
                  <a:lnTo>
                    <a:pt x="0" y="279"/>
                  </a:lnTo>
                  <a:lnTo>
                    <a:pt x="33" y="258"/>
                  </a:lnTo>
                  <a:lnTo>
                    <a:pt x="15" y="249"/>
                  </a:lnTo>
                  <a:lnTo>
                    <a:pt x="18" y="210"/>
                  </a:lnTo>
                  <a:lnTo>
                    <a:pt x="36" y="180"/>
                  </a:lnTo>
                  <a:lnTo>
                    <a:pt x="90" y="162"/>
                  </a:lnTo>
                  <a:close/>
                </a:path>
              </a:pathLst>
            </a:custGeom>
            <a:solidFill>
              <a:schemeClr val="accent2"/>
            </a:solidFill>
            <a:ln w="9525">
              <a:noFill/>
              <a:round/>
              <a:headEnd/>
              <a:tailEnd/>
            </a:ln>
          </p:spPr>
          <p:txBody>
            <a:bodyPr/>
            <a:lstStyle/>
            <a:p>
              <a:endParaRPr lang="ko-KR" altLang="en-US"/>
            </a:p>
          </p:txBody>
        </p:sp>
        <p:sp>
          <p:nvSpPr>
            <p:cNvPr id="32776" name="Freeform 7"/>
            <p:cNvSpPr>
              <a:spLocks/>
            </p:cNvSpPr>
            <p:nvPr/>
          </p:nvSpPr>
          <p:spPr bwMode="ltGray">
            <a:xfrm>
              <a:off x="4821" y="3727"/>
              <a:ext cx="111" cy="69"/>
            </a:xfrm>
            <a:custGeom>
              <a:avLst/>
              <a:gdLst>
                <a:gd name="T0" fmla="*/ 111 w 111"/>
                <a:gd name="T1" fmla="*/ 57 h 69"/>
                <a:gd name="T2" fmla="*/ 75 w 111"/>
                <a:gd name="T3" fmla="*/ 39 h 69"/>
                <a:gd name="T4" fmla="*/ 78 w 111"/>
                <a:gd name="T5" fmla="*/ 18 h 69"/>
                <a:gd name="T6" fmla="*/ 63 w 111"/>
                <a:gd name="T7" fmla="*/ 0 h 69"/>
                <a:gd name="T8" fmla="*/ 36 w 111"/>
                <a:gd name="T9" fmla="*/ 18 h 69"/>
                <a:gd name="T10" fmla="*/ 12 w 111"/>
                <a:gd name="T11" fmla="*/ 30 h 69"/>
                <a:gd name="T12" fmla="*/ 0 w 111"/>
                <a:gd name="T13" fmla="*/ 45 h 69"/>
                <a:gd name="T14" fmla="*/ 36 w 111"/>
                <a:gd name="T15" fmla="*/ 39 h 69"/>
                <a:gd name="T16" fmla="*/ 39 w 111"/>
                <a:gd name="T17" fmla="*/ 63 h 69"/>
                <a:gd name="T18" fmla="*/ 60 w 111"/>
                <a:gd name="T19" fmla="*/ 69 h 69"/>
                <a:gd name="T20" fmla="*/ 63 w 111"/>
                <a:gd name="T21" fmla="*/ 51 h 69"/>
                <a:gd name="T22" fmla="*/ 90 w 111"/>
                <a:gd name="T23" fmla="*/ 69 h 69"/>
                <a:gd name="T24" fmla="*/ 111 w 111"/>
                <a:gd name="T25" fmla="*/ 5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69"/>
                <a:gd name="T41" fmla="*/ 111 w 11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69">
                  <a:moveTo>
                    <a:pt x="111" y="57"/>
                  </a:moveTo>
                  <a:lnTo>
                    <a:pt x="75" y="39"/>
                  </a:lnTo>
                  <a:lnTo>
                    <a:pt x="78" y="18"/>
                  </a:lnTo>
                  <a:lnTo>
                    <a:pt x="63" y="0"/>
                  </a:lnTo>
                  <a:lnTo>
                    <a:pt x="36" y="18"/>
                  </a:lnTo>
                  <a:lnTo>
                    <a:pt x="12" y="30"/>
                  </a:lnTo>
                  <a:lnTo>
                    <a:pt x="0" y="45"/>
                  </a:lnTo>
                  <a:lnTo>
                    <a:pt x="36" y="39"/>
                  </a:lnTo>
                  <a:lnTo>
                    <a:pt x="39" y="63"/>
                  </a:lnTo>
                  <a:lnTo>
                    <a:pt x="60" y="69"/>
                  </a:lnTo>
                  <a:lnTo>
                    <a:pt x="63" y="51"/>
                  </a:lnTo>
                  <a:lnTo>
                    <a:pt x="90" y="69"/>
                  </a:lnTo>
                  <a:lnTo>
                    <a:pt x="111" y="57"/>
                  </a:lnTo>
                  <a:close/>
                </a:path>
              </a:pathLst>
            </a:custGeom>
            <a:solidFill>
              <a:schemeClr val="accent2"/>
            </a:solidFill>
            <a:ln w="9525">
              <a:noFill/>
              <a:round/>
              <a:headEnd/>
              <a:tailEnd/>
            </a:ln>
          </p:spPr>
          <p:txBody>
            <a:bodyPr/>
            <a:lstStyle/>
            <a:p>
              <a:endParaRPr lang="ko-KR" altLang="en-US"/>
            </a:p>
          </p:txBody>
        </p:sp>
        <p:sp>
          <p:nvSpPr>
            <p:cNvPr id="32777" name="Freeform 8"/>
            <p:cNvSpPr>
              <a:spLocks/>
            </p:cNvSpPr>
            <p:nvPr/>
          </p:nvSpPr>
          <p:spPr bwMode="ltGray">
            <a:xfrm>
              <a:off x="3651" y="1108"/>
              <a:ext cx="1401" cy="1164"/>
            </a:xfrm>
            <a:custGeom>
              <a:avLst/>
              <a:gdLst>
                <a:gd name="T0" fmla="*/ 51 w 1401"/>
                <a:gd name="T1" fmla="*/ 192 h 1164"/>
                <a:gd name="T2" fmla="*/ 81 w 1401"/>
                <a:gd name="T3" fmla="*/ 108 h 1164"/>
                <a:gd name="T4" fmla="*/ 177 w 1401"/>
                <a:gd name="T5" fmla="*/ 87 h 1164"/>
                <a:gd name="T6" fmla="*/ 198 w 1401"/>
                <a:gd name="T7" fmla="*/ 42 h 1164"/>
                <a:gd name="T8" fmla="*/ 246 w 1401"/>
                <a:gd name="T9" fmla="*/ 24 h 1164"/>
                <a:gd name="T10" fmla="*/ 315 w 1401"/>
                <a:gd name="T11" fmla="*/ 9 h 1164"/>
                <a:gd name="T12" fmla="*/ 390 w 1401"/>
                <a:gd name="T13" fmla="*/ 75 h 1164"/>
                <a:gd name="T14" fmla="*/ 480 w 1401"/>
                <a:gd name="T15" fmla="*/ 138 h 1164"/>
                <a:gd name="T16" fmla="*/ 576 w 1401"/>
                <a:gd name="T17" fmla="*/ 180 h 1164"/>
                <a:gd name="T18" fmla="*/ 684 w 1401"/>
                <a:gd name="T19" fmla="*/ 234 h 1164"/>
                <a:gd name="T20" fmla="*/ 648 w 1401"/>
                <a:gd name="T21" fmla="*/ 222 h 1164"/>
                <a:gd name="T22" fmla="*/ 621 w 1401"/>
                <a:gd name="T23" fmla="*/ 141 h 1164"/>
                <a:gd name="T24" fmla="*/ 555 w 1401"/>
                <a:gd name="T25" fmla="*/ 123 h 1164"/>
                <a:gd name="T26" fmla="*/ 642 w 1401"/>
                <a:gd name="T27" fmla="*/ 111 h 1164"/>
                <a:gd name="T28" fmla="*/ 738 w 1401"/>
                <a:gd name="T29" fmla="*/ 153 h 1164"/>
                <a:gd name="T30" fmla="*/ 756 w 1401"/>
                <a:gd name="T31" fmla="*/ 264 h 1164"/>
                <a:gd name="T32" fmla="*/ 804 w 1401"/>
                <a:gd name="T33" fmla="*/ 225 h 1164"/>
                <a:gd name="T34" fmla="*/ 786 w 1401"/>
                <a:gd name="T35" fmla="*/ 189 h 1164"/>
                <a:gd name="T36" fmla="*/ 855 w 1401"/>
                <a:gd name="T37" fmla="*/ 231 h 1164"/>
                <a:gd name="T38" fmla="*/ 909 w 1401"/>
                <a:gd name="T39" fmla="*/ 207 h 1164"/>
                <a:gd name="T40" fmla="*/ 936 w 1401"/>
                <a:gd name="T41" fmla="*/ 273 h 1164"/>
                <a:gd name="T42" fmla="*/ 873 w 1401"/>
                <a:gd name="T43" fmla="*/ 342 h 1164"/>
                <a:gd name="T44" fmla="*/ 810 w 1401"/>
                <a:gd name="T45" fmla="*/ 378 h 1164"/>
                <a:gd name="T46" fmla="*/ 843 w 1401"/>
                <a:gd name="T47" fmla="*/ 486 h 1164"/>
                <a:gd name="T48" fmla="*/ 987 w 1401"/>
                <a:gd name="T49" fmla="*/ 504 h 1164"/>
                <a:gd name="T50" fmla="*/ 1068 w 1401"/>
                <a:gd name="T51" fmla="*/ 567 h 1164"/>
                <a:gd name="T52" fmla="*/ 1044 w 1401"/>
                <a:gd name="T53" fmla="*/ 468 h 1164"/>
                <a:gd name="T54" fmla="*/ 1029 w 1401"/>
                <a:gd name="T55" fmla="*/ 393 h 1164"/>
                <a:gd name="T56" fmla="*/ 1044 w 1401"/>
                <a:gd name="T57" fmla="*/ 348 h 1164"/>
                <a:gd name="T58" fmla="*/ 1131 w 1401"/>
                <a:gd name="T59" fmla="*/ 357 h 1164"/>
                <a:gd name="T60" fmla="*/ 1218 w 1401"/>
                <a:gd name="T61" fmla="*/ 378 h 1164"/>
                <a:gd name="T62" fmla="*/ 1323 w 1401"/>
                <a:gd name="T63" fmla="*/ 408 h 1164"/>
                <a:gd name="T64" fmla="*/ 1368 w 1401"/>
                <a:gd name="T65" fmla="*/ 483 h 1164"/>
                <a:gd name="T66" fmla="*/ 1308 w 1401"/>
                <a:gd name="T67" fmla="*/ 555 h 1164"/>
                <a:gd name="T68" fmla="*/ 1251 w 1401"/>
                <a:gd name="T69" fmla="*/ 585 h 1164"/>
                <a:gd name="T70" fmla="*/ 1290 w 1401"/>
                <a:gd name="T71" fmla="*/ 567 h 1164"/>
                <a:gd name="T72" fmla="*/ 1341 w 1401"/>
                <a:gd name="T73" fmla="*/ 585 h 1164"/>
                <a:gd name="T74" fmla="*/ 1380 w 1401"/>
                <a:gd name="T75" fmla="*/ 576 h 1164"/>
                <a:gd name="T76" fmla="*/ 1338 w 1401"/>
                <a:gd name="T77" fmla="*/ 678 h 1164"/>
                <a:gd name="T78" fmla="*/ 1257 w 1401"/>
                <a:gd name="T79" fmla="*/ 705 h 1164"/>
                <a:gd name="T80" fmla="*/ 1224 w 1401"/>
                <a:gd name="T81" fmla="*/ 774 h 1164"/>
                <a:gd name="T82" fmla="*/ 1167 w 1401"/>
                <a:gd name="T83" fmla="*/ 834 h 1164"/>
                <a:gd name="T84" fmla="*/ 1182 w 1401"/>
                <a:gd name="T85" fmla="*/ 915 h 1164"/>
                <a:gd name="T86" fmla="*/ 1095 w 1401"/>
                <a:gd name="T87" fmla="*/ 990 h 1164"/>
                <a:gd name="T88" fmla="*/ 1116 w 1401"/>
                <a:gd name="T89" fmla="*/ 1131 h 1164"/>
                <a:gd name="T90" fmla="*/ 1047 w 1401"/>
                <a:gd name="T91" fmla="*/ 1107 h 1164"/>
                <a:gd name="T92" fmla="*/ 957 w 1401"/>
                <a:gd name="T93" fmla="*/ 1053 h 1164"/>
                <a:gd name="T94" fmla="*/ 852 w 1401"/>
                <a:gd name="T95" fmla="*/ 1092 h 1164"/>
                <a:gd name="T96" fmla="*/ 705 w 1401"/>
                <a:gd name="T97" fmla="*/ 1137 h 1164"/>
                <a:gd name="T98" fmla="*/ 387 w 1401"/>
                <a:gd name="T99" fmla="*/ 1035 h 1164"/>
                <a:gd name="T100" fmla="*/ 231 w 1401"/>
                <a:gd name="T101" fmla="*/ 870 h 1164"/>
                <a:gd name="T102" fmla="*/ 237 w 1401"/>
                <a:gd name="T103" fmla="*/ 699 h 1164"/>
                <a:gd name="T104" fmla="*/ 318 w 1401"/>
                <a:gd name="T105" fmla="*/ 609 h 1164"/>
                <a:gd name="T106" fmla="*/ 303 w 1401"/>
                <a:gd name="T107" fmla="*/ 483 h 1164"/>
                <a:gd name="T108" fmla="*/ 279 w 1401"/>
                <a:gd name="T109" fmla="*/ 339 h 1164"/>
                <a:gd name="T110" fmla="*/ 201 w 1401"/>
                <a:gd name="T111" fmla="*/ 225 h 1164"/>
                <a:gd name="T112" fmla="*/ 105 w 1401"/>
                <a:gd name="T113" fmla="*/ 216 h 1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1"/>
                <a:gd name="T172" fmla="*/ 0 h 1164"/>
                <a:gd name="T173" fmla="*/ 1401 w 1401"/>
                <a:gd name="T174" fmla="*/ 1164 h 1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1" h="1164">
                  <a:moveTo>
                    <a:pt x="0" y="240"/>
                  </a:moveTo>
                  <a:lnTo>
                    <a:pt x="27" y="219"/>
                  </a:lnTo>
                  <a:lnTo>
                    <a:pt x="66" y="219"/>
                  </a:lnTo>
                  <a:lnTo>
                    <a:pt x="51" y="192"/>
                  </a:lnTo>
                  <a:lnTo>
                    <a:pt x="42" y="171"/>
                  </a:lnTo>
                  <a:lnTo>
                    <a:pt x="54" y="156"/>
                  </a:lnTo>
                  <a:lnTo>
                    <a:pt x="51" y="135"/>
                  </a:lnTo>
                  <a:lnTo>
                    <a:pt x="81" y="108"/>
                  </a:lnTo>
                  <a:lnTo>
                    <a:pt x="90" y="81"/>
                  </a:lnTo>
                  <a:lnTo>
                    <a:pt x="123" y="87"/>
                  </a:lnTo>
                  <a:lnTo>
                    <a:pt x="138" y="105"/>
                  </a:lnTo>
                  <a:lnTo>
                    <a:pt x="177" y="87"/>
                  </a:lnTo>
                  <a:lnTo>
                    <a:pt x="150" y="75"/>
                  </a:lnTo>
                  <a:lnTo>
                    <a:pt x="153" y="54"/>
                  </a:lnTo>
                  <a:lnTo>
                    <a:pt x="180" y="21"/>
                  </a:lnTo>
                  <a:lnTo>
                    <a:pt x="198" y="42"/>
                  </a:lnTo>
                  <a:lnTo>
                    <a:pt x="204" y="60"/>
                  </a:lnTo>
                  <a:lnTo>
                    <a:pt x="222" y="69"/>
                  </a:lnTo>
                  <a:lnTo>
                    <a:pt x="228" y="45"/>
                  </a:lnTo>
                  <a:lnTo>
                    <a:pt x="246" y="24"/>
                  </a:lnTo>
                  <a:lnTo>
                    <a:pt x="249" y="0"/>
                  </a:lnTo>
                  <a:lnTo>
                    <a:pt x="285" y="24"/>
                  </a:lnTo>
                  <a:lnTo>
                    <a:pt x="303" y="27"/>
                  </a:lnTo>
                  <a:lnTo>
                    <a:pt x="315" y="9"/>
                  </a:lnTo>
                  <a:lnTo>
                    <a:pt x="342" y="18"/>
                  </a:lnTo>
                  <a:lnTo>
                    <a:pt x="363" y="39"/>
                  </a:lnTo>
                  <a:lnTo>
                    <a:pt x="363" y="66"/>
                  </a:lnTo>
                  <a:lnTo>
                    <a:pt x="390" y="75"/>
                  </a:lnTo>
                  <a:lnTo>
                    <a:pt x="396" y="99"/>
                  </a:lnTo>
                  <a:lnTo>
                    <a:pt x="420" y="114"/>
                  </a:lnTo>
                  <a:lnTo>
                    <a:pt x="432" y="150"/>
                  </a:lnTo>
                  <a:lnTo>
                    <a:pt x="480" y="138"/>
                  </a:lnTo>
                  <a:lnTo>
                    <a:pt x="498" y="156"/>
                  </a:lnTo>
                  <a:lnTo>
                    <a:pt x="540" y="144"/>
                  </a:lnTo>
                  <a:lnTo>
                    <a:pt x="540" y="171"/>
                  </a:lnTo>
                  <a:lnTo>
                    <a:pt x="576" y="180"/>
                  </a:lnTo>
                  <a:lnTo>
                    <a:pt x="585" y="207"/>
                  </a:lnTo>
                  <a:lnTo>
                    <a:pt x="618" y="207"/>
                  </a:lnTo>
                  <a:lnTo>
                    <a:pt x="627" y="228"/>
                  </a:lnTo>
                  <a:lnTo>
                    <a:pt x="684" y="234"/>
                  </a:lnTo>
                  <a:lnTo>
                    <a:pt x="684" y="252"/>
                  </a:lnTo>
                  <a:lnTo>
                    <a:pt x="714" y="228"/>
                  </a:lnTo>
                  <a:lnTo>
                    <a:pt x="693" y="213"/>
                  </a:lnTo>
                  <a:lnTo>
                    <a:pt x="648" y="222"/>
                  </a:lnTo>
                  <a:lnTo>
                    <a:pt x="624" y="189"/>
                  </a:lnTo>
                  <a:lnTo>
                    <a:pt x="636" y="174"/>
                  </a:lnTo>
                  <a:lnTo>
                    <a:pt x="615" y="159"/>
                  </a:lnTo>
                  <a:lnTo>
                    <a:pt x="621" y="141"/>
                  </a:lnTo>
                  <a:lnTo>
                    <a:pt x="603" y="126"/>
                  </a:lnTo>
                  <a:lnTo>
                    <a:pt x="591" y="153"/>
                  </a:lnTo>
                  <a:lnTo>
                    <a:pt x="567" y="153"/>
                  </a:lnTo>
                  <a:lnTo>
                    <a:pt x="555" y="123"/>
                  </a:lnTo>
                  <a:lnTo>
                    <a:pt x="588" y="108"/>
                  </a:lnTo>
                  <a:lnTo>
                    <a:pt x="597" y="84"/>
                  </a:lnTo>
                  <a:lnTo>
                    <a:pt x="624" y="75"/>
                  </a:lnTo>
                  <a:lnTo>
                    <a:pt x="642" y="111"/>
                  </a:lnTo>
                  <a:lnTo>
                    <a:pt x="675" y="135"/>
                  </a:lnTo>
                  <a:lnTo>
                    <a:pt x="696" y="135"/>
                  </a:lnTo>
                  <a:lnTo>
                    <a:pt x="720" y="129"/>
                  </a:lnTo>
                  <a:lnTo>
                    <a:pt x="738" y="153"/>
                  </a:lnTo>
                  <a:lnTo>
                    <a:pt x="720" y="174"/>
                  </a:lnTo>
                  <a:lnTo>
                    <a:pt x="747" y="204"/>
                  </a:lnTo>
                  <a:lnTo>
                    <a:pt x="723" y="249"/>
                  </a:lnTo>
                  <a:lnTo>
                    <a:pt x="756" y="264"/>
                  </a:lnTo>
                  <a:lnTo>
                    <a:pt x="777" y="246"/>
                  </a:lnTo>
                  <a:lnTo>
                    <a:pt x="756" y="225"/>
                  </a:lnTo>
                  <a:lnTo>
                    <a:pt x="792" y="210"/>
                  </a:lnTo>
                  <a:lnTo>
                    <a:pt x="804" y="225"/>
                  </a:lnTo>
                  <a:lnTo>
                    <a:pt x="798" y="243"/>
                  </a:lnTo>
                  <a:lnTo>
                    <a:pt x="828" y="237"/>
                  </a:lnTo>
                  <a:lnTo>
                    <a:pt x="819" y="210"/>
                  </a:lnTo>
                  <a:lnTo>
                    <a:pt x="786" y="189"/>
                  </a:lnTo>
                  <a:lnTo>
                    <a:pt x="804" y="171"/>
                  </a:lnTo>
                  <a:lnTo>
                    <a:pt x="840" y="189"/>
                  </a:lnTo>
                  <a:lnTo>
                    <a:pt x="843" y="216"/>
                  </a:lnTo>
                  <a:lnTo>
                    <a:pt x="855" y="231"/>
                  </a:lnTo>
                  <a:lnTo>
                    <a:pt x="876" y="228"/>
                  </a:lnTo>
                  <a:lnTo>
                    <a:pt x="882" y="258"/>
                  </a:lnTo>
                  <a:lnTo>
                    <a:pt x="900" y="246"/>
                  </a:lnTo>
                  <a:lnTo>
                    <a:pt x="909" y="207"/>
                  </a:lnTo>
                  <a:lnTo>
                    <a:pt x="927" y="201"/>
                  </a:lnTo>
                  <a:lnTo>
                    <a:pt x="936" y="234"/>
                  </a:lnTo>
                  <a:lnTo>
                    <a:pt x="948" y="258"/>
                  </a:lnTo>
                  <a:lnTo>
                    <a:pt x="936" y="273"/>
                  </a:lnTo>
                  <a:lnTo>
                    <a:pt x="888" y="276"/>
                  </a:lnTo>
                  <a:lnTo>
                    <a:pt x="882" y="297"/>
                  </a:lnTo>
                  <a:lnTo>
                    <a:pt x="888" y="324"/>
                  </a:lnTo>
                  <a:lnTo>
                    <a:pt x="873" y="342"/>
                  </a:lnTo>
                  <a:lnTo>
                    <a:pt x="852" y="336"/>
                  </a:lnTo>
                  <a:lnTo>
                    <a:pt x="846" y="363"/>
                  </a:lnTo>
                  <a:lnTo>
                    <a:pt x="831" y="378"/>
                  </a:lnTo>
                  <a:lnTo>
                    <a:pt x="810" y="378"/>
                  </a:lnTo>
                  <a:lnTo>
                    <a:pt x="804" y="423"/>
                  </a:lnTo>
                  <a:lnTo>
                    <a:pt x="804" y="441"/>
                  </a:lnTo>
                  <a:lnTo>
                    <a:pt x="831" y="453"/>
                  </a:lnTo>
                  <a:lnTo>
                    <a:pt x="843" y="486"/>
                  </a:lnTo>
                  <a:lnTo>
                    <a:pt x="879" y="486"/>
                  </a:lnTo>
                  <a:lnTo>
                    <a:pt x="924" y="492"/>
                  </a:lnTo>
                  <a:lnTo>
                    <a:pt x="951" y="513"/>
                  </a:lnTo>
                  <a:lnTo>
                    <a:pt x="987" y="504"/>
                  </a:lnTo>
                  <a:lnTo>
                    <a:pt x="996" y="528"/>
                  </a:lnTo>
                  <a:lnTo>
                    <a:pt x="1011" y="561"/>
                  </a:lnTo>
                  <a:lnTo>
                    <a:pt x="1044" y="588"/>
                  </a:lnTo>
                  <a:lnTo>
                    <a:pt x="1068" y="567"/>
                  </a:lnTo>
                  <a:lnTo>
                    <a:pt x="1050" y="543"/>
                  </a:lnTo>
                  <a:lnTo>
                    <a:pt x="1020" y="528"/>
                  </a:lnTo>
                  <a:lnTo>
                    <a:pt x="1020" y="501"/>
                  </a:lnTo>
                  <a:lnTo>
                    <a:pt x="1044" y="468"/>
                  </a:lnTo>
                  <a:lnTo>
                    <a:pt x="1032" y="432"/>
                  </a:lnTo>
                  <a:lnTo>
                    <a:pt x="1011" y="429"/>
                  </a:lnTo>
                  <a:lnTo>
                    <a:pt x="1008" y="411"/>
                  </a:lnTo>
                  <a:lnTo>
                    <a:pt x="1029" y="393"/>
                  </a:lnTo>
                  <a:lnTo>
                    <a:pt x="1011" y="381"/>
                  </a:lnTo>
                  <a:lnTo>
                    <a:pt x="1011" y="360"/>
                  </a:lnTo>
                  <a:lnTo>
                    <a:pt x="1002" y="336"/>
                  </a:lnTo>
                  <a:lnTo>
                    <a:pt x="1044" y="348"/>
                  </a:lnTo>
                  <a:lnTo>
                    <a:pt x="1071" y="330"/>
                  </a:lnTo>
                  <a:lnTo>
                    <a:pt x="1089" y="336"/>
                  </a:lnTo>
                  <a:lnTo>
                    <a:pt x="1104" y="357"/>
                  </a:lnTo>
                  <a:lnTo>
                    <a:pt x="1131" y="357"/>
                  </a:lnTo>
                  <a:lnTo>
                    <a:pt x="1146" y="390"/>
                  </a:lnTo>
                  <a:lnTo>
                    <a:pt x="1182" y="393"/>
                  </a:lnTo>
                  <a:lnTo>
                    <a:pt x="1185" y="357"/>
                  </a:lnTo>
                  <a:lnTo>
                    <a:pt x="1218" y="378"/>
                  </a:lnTo>
                  <a:lnTo>
                    <a:pt x="1251" y="372"/>
                  </a:lnTo>
                  <a:lnTo>
                    <a:pt x="1248" y="399"/>
                  </a:lnTo>
                  <a:lnTo>
                    <a:pt x="1287" y="423"/>
                  </a:lnTo>
                  <a:lnTo>
                    <a:pt x="1323" y="408"/>
                  </a:lnTo>
                  <a:lnTo>
                    <a:pt x="1362" y="420"/>
                  </a:lnTo>
                  <a:lnTo>
                    <a:pt x="1359" y="441"/>
                  </a:lnTo>
                  <a:lnTo>
                    <a:pt x="1392" y="456"/>
                  </a:lnTo>
                  <a:lnTo>
                    <a:pt x="1368" y="483"/>
                  </a:lnTo>
                  <a:lnTo>
                    <a:pt x="1356" y="516"/>
                  </a:lnTo>
                  <a:lnTo>
                    <a:pt x="1329" y="525"/>
                  </a:lnTo>
                  <a:lnTo>
                    <a:pt x="1341" y="549"/>
                  </a:lnTo>
                  <a:lnTo>
                    <a:pt x="1308" y="555"/>
                  </a:lnTo>
                  <a:lnTo>
                    <a:pt x="1290" y="534"/>
                  </a:lnTo>
                  <a:lnTo>
                    <a:pt x="1260" y="546"/>
                  </a:lnTo>
                  <a:lnTo>
                    <a:pt x="1263" y="564"/>
                  </a:lnTo>
                  <a:lnTo>
                    <a:pt x="1251" y="585"/>
                  </a:lnTo>
                  <a:lnTo>
                    <a:pt x="1209" y="612"/>
                  </a:lnTo>
                  <a:lnTo>
                    <a:pt x="1233" y="633"/>
                  </a:lnTo>
                  <a:lnTo>
                    <a:pt x="1263" y="609"/>
                  </a:lnTo>
                  <a:lnTo>
                    <a:pt x="1290" y="567"/>
                  </a:lnTo>
                  <a:lnTo>
                    <a:pt x="1314" y="573"/>
                  </a:lnTo>
                  <a:lnTo>
                    <a:pt x="1311" y="606"/>
                  </a:lnTo>
                  <a:lnTo>
                    <a:pt x="1326" y="627"/>
                  </a:lnTo>
                  <a:lnTo>
                    <a:pt x="1341" y="585"/>
                  </a:lnTo>
                  <a:lnTo>
                    <a:pt x="1350" y="624"/>
                  </a:lnTo>
                  <a:lnTo>
                    <a:pt x="1374" y="621"/>
                  </a:lnTo>
                  <a:lnTo>
                    <a:pt x="1383" y="597"/>
                  </a:lnTo>
                  <a:lnTo>
                    <a:pt x="1380" y="576"/>
                  </a:lnTo>
                  <a:lnTo>
                    <a:pt x="1398" y="600"/>
                  </a:lnTo>
                  <a:lnTo>
                    <a:pt x="1401" y="621"/>
                  </a:lnTo>
                  <a:lnTo>
                    <a:pt x="1359" y="639"/>
                  </a:lnTo>
                  <a:lnTo>
                    <a:pt x="1338" y="678"/>
                  </a:lnTo>
                  <a:lnTo>
                    <a:pt x="1320" y="654"/>
                  </a:lnTo>
                  <a:lnTo>
                    <a:pt x="1296" y="660"/>
                  </a:lnTo>
                  <a:lnTo>
                    <a:pt x="1296" y="681"/>
                  </a:lnTo>
                  <a:lnTo>
                    <a:pt x="1257" y="705"/>
                  </a:lnTo>
                  <a:lnTo>
                    <a:pt x="1239" y="729"/>
                  </a:lnTo>
                  <a:lnTo>
                    <a:pt x="1260" y="735"/>
                  </a:lnTo>
                  <a:lnTo>
                    <a:pt x="1251" y="765"/>
                  </a:lnTo>
                  <a:lnTo>
                    <a:pt x="1224" y="774"/>
                  </a:lnTo>
                  <a:lnTo>
                    <a:pt x="1188" y="783"/>
                  </a:lnTo>
                  <a:lnTo>
                    <a:pt x="1203" y="807"/>
                  </a:lnTo>
                  <a:lnTo>
                    <a:pt x="1185" y="831"/>
                  </a:lnTo>
                  <a:lnTo>
                    <a:pt x="1167" y="834"/>
                  </a:lnTo>
                  <a:lnTo>
                    <a:pt x="1185" y="855"/>
                  </a:lnTo>
                  <a:lnTo>
                    <a:pt x="1170" y="867"/>
                  </a:lnTo>
                  <a:lnTo>
                    <a:pt x="1194" y="894"/>
                  </a:lnTo>
                  <a:lnTo>
                    <a:pt x="1182" y="915"/>
                  </a:lnTo>
                  <a:lnTo>
                    <a:pt x="1158" y="912"/>
                  </a:lnTo>
                  <a:lnTo>
                    <a:pt x="1158" y="939"/>
                  </a:lnTo>
                  <a:lnTo>
                    <a:pt x="1128" y="960"/>
                  </a:lnTo>
                  <a:lnTo>
                    <a:pt x="1095" y="990"/>
                  </a:lnTo>
                  <a:lnTo>
                    <a:pt x="1077" y="1002"/>
                  </a:lnTo>
                  <a:lnTo>
                    <a:pt x="1077" y="1044"/>
                  </a:lnTo>
                  <a:lnTo>
                    <a:pt x="1104" y="1086"/>
                  </a:lnTo>
                  <a:lnTo>
                    <a:pt x="1116" y="1131"/>
                  </a:lnTo>
                  <a:lnTo>
                    <a:pt x="1104" y="1152"/>
                  </a:lnTo>
                  <a:lnTo>
                    <a:pt x="1083" y="1164"/>
                  </a:lnTo>
                  <a:lnTo>
                    <a:pt x="1077" y="1122"/>
                  </a:lnTo>
                  <a:lnTo>
                    <a:pt x="1047" y="1107"/>
                  </a:lnTo>
                  <a:lnTo>
                    <a:pt x="1044" y="1083"/>
                  </a:lnTo>
                  <a:lnTo>
                    <a:pt x="1023" y="1053"/>
                  </a:lnTo>
                  <a:lnTo>
                    <a:pt x="990" y="1065"/>
                  </a:lnTo>
                  <a:lnTo>
                    <a:pt x="957" y="1053"/>
                  </a:lnTo>
                  <a:lnTo>
                    <a:pt x="930" y="1062"/>
                  </a:lnTo>
                  <a:lnTo>
                    <a:pt x="891" y="1056"/>
                  </a:lnTo>
                  <a:lnTo>
                    <a:pt x="888" y="1083"/>
                  </a:lnTo>
                  <a:lnTo>
                    <a:pt x="852" y="1092"/>
                  </a:lnTo>
                  <a:lnTo>
                    <a:pt x="813" y="1074"/>
                  </a:lnTo>
                  <a:lnTo>
                    <a:pt x="759" y="1065"/>
                  </a:lnTo>
                  <a:lnTo>
                    <a:pt x="699" y="1092"/>
                  </a:lnTo>
                  <a:lnTo>
                    <a:pt x="705" y="1137"/>
                  </a:lnTo>
                  <a:lnTo>
                    <a:pt x="690" y="1161"/>
                  </a:lnTo>
                  <a:lnTo>
                    <a:pt x="615" y="1134"/>
                  </a:lnTo>
                  <a:lnTo>
                    <a:pt x="486" y="1056"/>
                  </a:lnTo>
                  <a:lnTo>
                    <a:pt x="387" y="1035"/>
                  </a:lnTo>
                  <a:lnTo>
                    <a:pt x="318" y="969"/>
                  </a:lnTo>
                  <a:lnTo>
                    <a:pt x="279" y="948"/>
                  </a:lnTo>
                  <a:lnTo>
                    <a:pt x="234" y="909"/>
                  </a:lnTo>
                  <a:lnTo>
                    <a:pt x="231" y="870"/>
                  </a:lnTo>
                  <a:lnTo>
                    <a:pt x="201" y="816"/>
                  </a:lnTo>
                  <a:lnTo>
                    <a:pt x="210" y="753"/>
                  </a:lnTo>
                  <a:lnTo>
                    <a:pt x="237" y="741"/>
                  </a:lnTo>
                  <a:lnTo>
                    <a:pt x="237" y="699"/>
                  </a:lnTo>
                  <a:lnTo>
                    <a:pt x="264" y="684"/>
                  </a:lnTo>
                  <a:lnTo>
                    <a:pt x="291" y="654"/>
                  </a:lnTo>
                  <a:lnTo>
                    <a:pt x="288" y="603"/>
                  </a:lnTo>
                  <a:lnTo>
                    <a:pt x="318" y="609"/>
                  </a:lnTo>
                  <a:lnTo>
                    <a:pt x="321" y="591"/>
                  </a:lnTo>
                  <a:lnTo>
                    <a:pt x="291" y="564"/>
                  </a:lnTo>
                  <a:lnTo>
                    <a:pt x="282" y="513"/>
                  </a:lnTo>
                  <a:lnTo>
                    <a:pt x="303" y="483"/>
                  </a:lnTo>
                  <a:lnTo>
                    <a:pt x="285" y="450"/>
                  </a:lnTo>
                  <a:lnTo>
                    <a:pt x="273" y="408"/>
                  </a:lnTo>
                  <a:lnTo>
                    <a:pt x="285" y="366"/>
                  </a:lnTo>
                  <a:lnTo>
                    <a:pt x="279" y="339"/>
                  </a:lnTo>
                  <a:lnTo>
                    <a:pt x="255" y="330"/>
                  </a:lnTo>
                  <a:lnTo>
                    <a:pt x="243" y="303"/>
                  </a:lnTo>
                  <a:lnTo>
                    <a:pt x="210" y="258"/>
                  </a:lnTo>
                  <a:lnTo>
                    <a:pt x="201" y="225"/>
                  </a:lnTo>
                  <a:lnTo>
                    <a:pt x="171" y="252"/>
                  </a:lnTo>
                  <a:lnTo>
                    <a:pt x="144" y="252"/>
                  </a:lnTo>
                  <a:lnTo>
                    <a:pt x="132" y="237"/>
                  </a:lnTo>
                  <a:lnTo>
                    <a:pt x="105" y="216"/>
                  </a:lnTo>
                  <a:lnTo>
                    <a:pt x="66" y="246"/>
                  </a:lnTo>
                  <a:lnTo>
                    <a:pt x="0" y="240"/>
                  </a:lnTo>
                  <a:close/>
                </a:path>
              </a:pathLst>
            </a:custGeom>
            <a:solidFill>
              <a:schemeClr val="accent2"/>
            </a:solidFill>
            <a:ln w="9525">
              <a:noFill/>
              <a:round/>
              <a:headEnd/>
              <a:tailEnd/>
            </a:ln>
          </p:spPr>
          <p:txBody>
            <a:bodyPr/>
            <a:lstStyle/>
            <a:p>
              <a:endParaRPr lang="ko-KR" altLang="en-US"/>
            </a:p>
          </p:txBody>
        </p:sp>
        <p:sp>
          <p:nvSpPr>
            <p:cNvPr id="32778" name="Freeform 9"/>
            <p:cNvSpPr>
              <a:spLocks/>
            </p:cNvSpPr>
            <p:nvPr/>
          </p:nvSpPr>
          <p:spPr bwMode="ltGray">
            <a:xfrm>
              <a:off x="5013" y="1561"/>
              <a:ext cx="144" cy="105"/>
            </a:xfrm>
            <a:custGeom>
              <a:avLst/>
              <a:gdLst>
                <a:gd name="T0" fmla="*/ 42 w 144"/>
                <a:gd name="T1" fmla="*/ 105 h 105"/>
                <a:gd name="T2" fmla="*/ 75 w 144"/>
                <a:gd name="T3" fmla="*/ 99 h 105"/>
                <a:gd name="T4" fmla="*/ 99 w 144"/>
                <a:gd name="T5" fmla="*/ 84 h 105"/>
                <a:gd name="T6" fmla="*/ 114 w 144"/>
                <a:gd name="T7" fmla="*/ 96 h 105"/>
                <a:gd name="T8" fmla="*/ 144 w 144"/>
                <a:gd name="T9" fmla="*/ 87 h 105"/>
                <a:gd name="T10" fmla="*/ 141 w 144"/>
                <a:gd name="T11" fmla="*/ 66 h 105"/>
                <a:gd name="T12" fmla="*/ 105 w 144"/>
                <a:gd name="T13" fmla="*/ 21 h 105"/>
                <a:gd name="T14" fmla="*/ 78 w 144"/>
                <a:gd name="T15" fmla="*/ 39 h 105"/>
                <a:gd name="T16" fmla="*/ 54 w 144"/>
                <a:gd name="T17" fmla="*/ 36 h 105"/>
                <a:gd name="T18" fmla="*/ 57 w 144"/>
                <a:gd name="T19" fmla="*/ 9 h 105"/>
                <a:gd name="T20" fmla="*/ 39 w 144"/>
                <a:gd name="T21" fmla="*/ 0 h 105"/>
                <a:gd name="T22" fmla="*/ 33 w 144"/>
                <a:gd name="T23" fmla="*/ 27 h 105"/>
                <a:gd name="T24" fmla="*/ 39 w 144"/>
                <a:gd name="T25" fmla="*/ 60 h 105"/>
                <a:gd name="T26" fmla="*/ 9 w 144"/>
                <a:gd name="T27" fmla="*/ 66 h 105"/>
                <a:gd name="T28" fmla="*/ 0 w 144"/>
                <a:gd name="T29" fmla="*/ 87 h 105"/>
                <a:gd name="T30" fmla="*/ 33 w 144"/>
                <a:gd name="T31" fmla="*/ 78 h 105"/>
                <a:gd name="T32" fmla="*/ 42 w 144"/>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05"/>
                <a:gd name="T53" fmla="*/ 144 w 144"/>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05">
                  <a:moveTo>
                    <a:pt x="42" y="105"/>
                  </a:moveTo>
                  <a:lnTo>
                    <a:pt x="75" y="99"/>
                  </a:lnTo>
                  <a:lnTo>
                    <a:pt x="99" y="84"/>
                  </a:lnTo>
                  <a:lnTo>
                    <a:pt x="114" y="96"/>
                  </a:lnTo>
                  <a:lnTo>
                    <a:pt x="144" y="87"/>
                  </a:lnTo>
                  <a:lnTo>
                    <a:pt x="141" y="66"/>
                  </a:lnTo>
                  <a:lnTo>
                    <a:pt x="105" y="21"/>
                  </a:lnTo>
                  <a:lnTo>
                    <a:pt x="78" y="39"/>
                  </a:lnTo>
                  <a:lnTo>
                    <a:pt x="54" y="36"/>
                  </a:lnTo>
                  <a:lnTo>
                    <a:pt x="57" y="9"/>
                  </a:lnTo>
                  <a:lnTo>
                    <a:pt x="39" y="0"/>
                  </a:lnTo>
                  <a:lnTo>
                    <a:pt x="33" y="27"/>
                  </a:lnTo>
                  <a:lnTo>
                    <a:pt x="39" y="60"/>
                  </a:lnTo>
                  <a:lnTo>
                    <a:pt x="9" y="66"/>
                  </a:lnTo>
                  <a:lnTo>
                    <a:pt x="0" y="87"/>
                  </a:lnTo>
                  <a:lnTo>
                    <a:pt x="33" y="78"/>
                  </a:lnTo>
                  <a:lnTo>
                    <a:pt x="42" y="105"/>
                  </a:lnTo>
                  <a:close/>
                </a:path>
              </a:pathLst>
            </a:custGeom>
            <a:solidFill>
              <a:schemeClr val="accent2"/>
            </a:solidFill>
            <a:ln w="9525">
              <a:noFill/>
              <a:round/>
              <a:headEnd/>
              <a:tailEnd/>
            </a:ln>
          </p:spPr>
          <p:txBody>
            <a:bodyPr/>
            <a:lstStyle/>
            <a:p>
              <a:endParaRPr lang="ko-KR" altLang="en-US"/>
            </a:p>
          </p:txBody>
        </p:sp>
        <p:sp>
          <p:nvSpPr>
            <p:cNvPr id="32779" name="Freeform 10"/>
            <p:cNvSpPr>
              <a:spLocks/>
            </p:cNvSpPr>
            <p:nvPr/>
          </p:nvSpPr>
          <p:spPr bwMode="ltGray">
            <a:xfrm>
              <a:off x="4485" y="1225"/>
              <a:ext cx="339" cy="204"/>
            </a:xfrm>
            <a:custGeom>
              <a:avLst/>
              <a:gdLst>
                <a:gd name="T0" fmla="*/ 327 w 339"/>
                <a:gd name="T1" fmla="*/ 204 h 204"/>
                <a:gd name="T2" fmla="*/ 339 w 339"/>
                <a:gd name="T3" fmla="*/ 174 h 204"/>
                <a:gd name="T4" fmla="*/ 312 w 339"/>
                <a:gd name="T5" fmla="*/ 150 h 204"/>
                <a:gd name="T6" fmla="*/ 288 w 339"/>
                <a:gd name="T7" fmla="*/ 150 h 204"/>
                <a:gd name="T8" fmla="*/ 282 w 339"/>
                <a:gd name="T9" fmla="*/ 132 h 204"/>
                <a:gd name="T10" fmla="*/ 300 w 339"/>
                <a:gd name="T11" fmla="*/ 114 h 204"/>
                <a:gd name="T12" fmla="*/ 321 w 339"/>
                <a:gd name="T13" fmla="*/ 123 h 204"/>
                <a:gd name="T14" fmla="*/ 327 w 339"/>
                <a:gd name="T15" fmla="*/ 105 h 204"/>
                <a:gd name="T16" fmla="*/ 303 w 339"/>
                <a:gd name="T17" fmla="*/ 81 h 204"/>
                <a:gd name="T18" fmla="*/ 282 w 339"/>
                <a:gd name="T19" fmla="*/ 87 h 204"/>
                <a:gd name="T20" fmla="*/ 264 w 339"/>
                <a:gd name="T21" fmla="*/ 72 h 204"/>
                <a:gd name="T22" fmla="*/ 237 w 339"/>
                <a:gd name="T23" fmla="*/ 78 h 204"/>
                <a:gd name="T24" fmla="*/ 225 w 339"/>
                <a:gd name="T25" fmla="*/ 48 h 204"/>
                <a:gd name="T26" fmla="*/ 207 w 339"/>
                <a:gd name="T27" fmla="*/ 30 h 204"/>
                <a:gd name="T28" fmla="*/ 183 w 339"/>
                <a:gd name="T29" fmla="*/ 39 h 204"/>
                <a:gd name="T30" fmla="*/ 153 w 339"/>
                <a:gd name="T31" fmla="*/ 39 h 204"/>
                <a:gd name="T32" fmla="*/ 156 w 339"/>
                <a:gd name="T33" fmla="*/ 18 h 204"/>
                <a:gd name="T34" fmla="*/ 135 w 339"/>
                <a:gd name="T35" fmla="*/ 12 h 204"/>
                <a:gd name="T36" fmla="*/ 117 w 339"/>
                <a:gd name="T37" fmla="*/ 30 h 204"/>
                <a:gd name="T38" fmla="*/ 99 w 339"/>
                <a:gd name="T39" fmla="*/ 27 h 204"/>
                <a:gd name="T40" fmla="*/ 105 w 339"/>
                <a:gd name="T41" fmla="*/ 9 h 204"/>
                <a:gd name="T42" fmla="*/ 78 w 339"/>
                <a:gd name="T43" fmla="*/ 0 h 204"/>
                <a:gd name="T44" fmla="*/ 57 w 339"/>
                <a:gd name="T45" fmla="*/ 9 h 204"/>
                <a:gd name="T46" fmla="*/ 48 w 339"/>
                <a:gd name="T47" fmla="*/ 33 h 204"/>
                <a:gd name="T48" fmla="*/ 30 w 339"/>
                <a:gd name="T49" fmla="*/ 9 h 204"/>
                <a:gd name="T50" fmla="*/ 12 w 339"/>
                <a:gd name="T51" fmla="*/ 18 h 204"/>
                <a:gd name="T52" fmla="*/ 24 w 339"/>
                <a:gd name="T53" fmla="*/ 33 h 204"/>
                <a:gd name="T54" fmla="*/ 0 w 339"/>
                <a:gd name="T55" fmla="*/ 39 h 204"/>
                <a:gd name="T56" fmla="*/ 9 w 339"/>
                <a:gd name="T57" fmla="*/ 57 h 204"/>
                <a:gd name="T58" fmla="*/ 27 w 339"/>
                <a:gd name="T59" fmla="*/ 57 h 204"/>
                <a:gd name="T60" fmla="*/ 24 w 339"/>
                <a:gd name="T61" fmla="*/ 78 h 204"/>
                <a:gd name="T62" fmla="*/ 45 w 339"/>
                <a:gd name="T63" fmla="*/ 87 h 204"/>
                <a:gd name="T64" fmla="*/ 69 w 339"/>
                <a:gd name="T65" fmla="*/ 63 h 204"/>
                <a:gd name="T66" fmla="*/ 93 w 339"/>
                <a:gd name="T67" fmla="*/ 78 h 204"/>
                <a:gd name="T68" fmla="*/ 129 w 339"/>
                <a:gd name="T69" fmla="*/ 78 h 204"/>
                <a:gd name="T70" fmla="*/ 129 w 339"/>
                <a:gd name="T71" fmla="*/ 57 h 204"/>
                <a:gd name="T72" fmla="*/ 147 w 339"/>
                <a:gd name="T73" fmla="*/ 84 h 204"/>
                <a:gd name="T74" fmla="*/ 177 w 339"/>
                <a:gd name="T75" fmla="*/ 81 h 204"/>
                <a:gd name="T76" fmla="*/ 138 w 339"/>
                <a:gd name="T77" fmla="*/ 99 h 204"/>
                <a:gd name="T78" fmla="*/ 156 w 339"/>
                <a:gd name="T79" fmla="*/ 123 h 204"/>
                <a:gd name="T80" fmla="*/ 174 w 339"/>
                <a:gd name="T81" fmla="*/ 126 h 204"/>
                <a:gd name="T82" fmla="*/ 171 w 339"/>
                <a:gd name="T83" fmla="*/ 102 h 204"/>
                <a:gd name="T84" fmla="*/ 198 w 339"/>
                <a:gd name="T85" fmla="*/ 87 h 204"/>
                <a:gd name="T86" fmla="*/ 195 w 339"/>
                <a:gd name="T87" fmla="*/ 108 h 204"/>
                <a:gd name="T88" fmla="*/ 195 w 339"/>
                <a:gd name="T89" fmla="*/ 150 h 204"/>
                <a:gd name="T90" fmla="*/ 162 w 339"/>
                <a:gd name="T91" fmla="*/ 162 h 204"/>
                <a:gd name="T92" fmla="*/ 168 w 339"/>
                <a:gd name="T93" fmla="*/ 195 h 204"/>
                <a:gd name="T94" fmla="*/ 189 w 339"/>
                <a:gd name="T95" fmla="*/ 195 h 204"/>
                <a:gd name="T96" fmla="*/ 207 w 339"/>
                <a:gd name="T97" fmla="*/ 171 h 204"/>
                <a:gd name="T98" fmla="*/ 237 w 339"/>
                <a:gd name="T99" fmla="*/ 201 h 204"/>
                <a:gd name="T100" fmla="*/ 288 w 339"/>
                <a:gd name="T101" fmla="*/ 204 h 204"/>
                <a:gd name="T102" fmla="*/ 312 w 339"/>
                <a:gd name="T103" fmla="*/ 189 h 204"/>
                <a:gd name="T104" fmla="*/ 327 w 339"/>
                <a:gd name="T105" fmla="*/ 204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9"/>
                <a:gd name="T160" fmla="*/ 0 h 204"/>
                <a:gd name="T161" fmla="*/ 339 w 339"/>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9" h="204">
                  <a:moveTo>
                    <a:pt x="327" y="204"/>
                  </a:moveTo>
                  <a:lnTo>
                    <a:pt x="339" y="174"/>
                  </a:lnTo>
                  <a:lnTo>
                    <a:pt x="312" y="150"/>
                  </a:lnTo>
                  <a:lnTo>
                    <a:pt x="288" y="150"/>
                  </a:lnTo>
                  <a:lnTo>
                    <a:pt x="282" y="132"/>
                  </a:lnTo>
                  <a:lnTo>
                    <a:pt x="300" y="114"/>
                  </a:lnTo>
                  <a:lnTo>
                    <a:pt x="321" y="123"/>
                  </a:lnTo>
                  <a:lnTo>
                    <a:pt x="327" y="105"/>
                  </a:lnTo>
                  <a:lnTo>
                    <a:pt x="303" y="81"/>
                  </a:lnTo>
                  <a:lnTo>
                    <a:pt x="282" y="87"/>
                  </a:lnTo>
                  <a:lnTo>
                    <a:pt x="264" y="72"/>
                  </a:lnTo>
                  <a:lnTo>
                    <a:pt x="237" y="78"/>
                  </a:lnTo>
                  <a:lnTo>
                    <a:pt x="225" y="48"/>
                  </a:lnTo>
                  <a:lnTo>
                    <a:pt x="207" y="30"/>
                  </a:lnTo>
                  <a:lnTo>
                    <a:pt x="183" y="39"/>
                  </a:lnTo>
                  <a:lnTo>
                    <a:pt x="153" y="39"/>
                  </a:lnTo>
                  <a:lnTo>
                    <a:pt x="156" y="18"/>
                  </a:lnTo>
                  <a:lnTo>
                    <a:pt x="135" y="12"/>
                  </a:lnTo>
                  <a:lnTo>
                    <a:pt x="117" y="30"/>
                  </a:lnTo>
                  <a:lnTo>
                    <a:pt x="99" y="27"/>
                  </a:lnTo>
                  <a:lnTo>
                    <a:pt x="105" y="9"/>
                  </a:lnTo>
                  <a:lnTo>
                    <a:pt x="78" y="0"/>
                  </a:lnTo>
                  <a:lnTo>
                    <a:pt x="57" y="9"/>
                  </a:lnTo>
                  <a:lnTo>
                    <a:pt x="48" y="33"/>
                  </a:lnTo>
                  <a:lnTo>
                    <a:pt x="30" y="9"/>
                  </a:lnTo>
                  <a:lnTo>
                    <a:pt x="12" y="18"/>
                  </a:lnTo>
                  <a:lnTo>
                    <a:pt x="24" y="33"/>
                  </a:lnTo>
                  <a:lnTo>
                    <a:pt x="0" y="39"/>
                  </a:lnTo>
                  <a:lnTo>
                    <a:pt x="9" y="57"/>
                  </a:lnTo>
                  <a:lnTo>
                    <a:pt x="27" y="57"/>
                  </a:lnTo>
                  <a:lnTo>
                    <a:pt x="24" y="78"/>
                  </a:lnTo>
                  <a:lnTo>
                    <a:pt x="45" y="87"/>
                  </a:lnTo>
                  <a:lnTo>
                    <a:pt x="69" y="63"/>
                  </a:lnTo>
                  <a:lnTo>
                    <a:pt x="93" y="78"/>
                  </a:lnTo>
                  <a:lnTo>
                    <a:pt x="129" y="78"/>
                  </a:lnTo>
                  <a:lnTo>
                    <a:pt x="129" y="57"/>
                  </a:lnTo>
                  <a:lnTo>
                    <a:pt x="147" y="84"/>
                  </a:lnTo>
                  <a:lnTo>
                    <a:pt x="177" y="81"/>
                  </a:lnTo>
                  <a:lnTo>
                    <a:pt x="138" y="99"/>
                  </a:lnTo>
                  <a:lnTo>
                    <a:pt x="156" y="123"/>
                  </a:lnTo>
                  <a:lnTo>
                    <a:pt x="174" y="126"/>
                  </a:lnTo>
                  <a:lnTo>
                    <a:pt x="171" y="102"/>
                  </a:lnTo>
                  <a:lnTo>
                    <a:pt x="198" y="87"/>
                  </a:lnTo>
                  <a:lnTo>
                    <a:pt x="195" y="108"/>
                  </a:lnTo>
                  <a:lnTo>
                    <a:pt x="195" y="150"/>
                  </a:lnTo>
                  <a:lnTo>
                    <a:pt x="162" y="162"/>
                  </a:lnTo>
                  <a:lnTo>
                    <a:pt x="168" y="195"/>
                  </a:lnTo>
                  <a:lnTo>
                    <a:pt x="189" y="195"/>
                  </a:lnTo>
                  <a:lnTo>
                    <a:pt x="207" y="171"/>
                  </a:lnTo>
                  <a:lnTo>
                    <a:pt x="237" y="201"/>
                  </a:lnTo>
                  <a:lnTo>
                    <a:pt x="288" y="204"/>
                  </a:lnTo>
                  <a:lnTo>
                    <a:pt x="312" y="189"/>
                  </a:lnTo>
                  <a:lnTo>
                    <a:pt x="327" y="204"/>
                  </a:lnTo>
                  <a:close/>
                </a:path>
              </a:pathLst>
            </a:custGeom>
            <a:solidFill>
              <a:schemeClr val="accent2"/>
            </a:solidFill>
            <a:ln w="9525">
              <a:noFill/>
              <a:round/>
              <a:headEnd/>
              <a:tailEnd/>
            </a:ln>
          </p:spPr>
          <p:txBody>
            <a:bodyPr/>
            <a:lstStyle/>
            <a:p>
              <a:endParaRPr lang="ko-KR" altLang="en-US"/>
            </a:p>
          </p:txBody>
        </p:sp>
        <p:sp>
          <p:nvSpPr>
            <p:cNvPr id="32780" name="Freeform 11"/>
            <p:cNvSpPr>
              <a:spLocks/>
            </p:cNvSpPr>
            <p:nvPr/>
          </p:nvSpPr>
          <p:spPr bwMode="ltGray">
            <a:xfrm>
              <a:off x="4554" y="1399"/>
              <a:ext cx="81" cy="84"/>
            </a:xfrm>
            <a:custGeom>
              <a:avLst/>
              <a:gdLst>
                <a:gd name="T0" fmla="*/ 81 w 81"/>
                <a:gd name="T1" fmla="*/ 33 h 84"/>
                <a:gd name="T2" fmla="*/ 63 w 81"/>
                <a:gd name="T3" fmla="*/ 15 h 84"/>
                <a:gd name="T4" fmla="*/ 45 w 81"/>
                <a:gd name="T5" fmla="*/ 24 h 84"/>
                <a:gd name="T6" fmla="*/ 30 w 81"/>
                <a:gd name="T7" fmla="*/ 3 h 84"/>
                <a:gd name="T8" fmla="*/ 3 w 81"/>
                <a:gd name="T9" fmla="*/ 0 h 84"/>
                <a:gd name="T10" fmla="*/ 0 w 81"/>
                <a:gd name="T11" fmla="*/ 33 h 84"/>
                <a:gd name="T12" fmla="*/ 21 w 81"/>
                <a:gd name="T13" fmla="*/ 48 h 84"/>
                <a:gd name="T14" fmla="*/ 24 w 81"/>
                <a:gd name="T15" fmla="*/ 84 h 84"/>
                <a:gd name="T16" fmla="*/ 48 w 81"/>
                <a:gd name="T17" fmla="*/ 72 h 84"/>
                <a:gd name="T18" fmla="*/ 24 w 81"/>
                <a:gd name="T19" fmla="*/ 48 h 84"/>
                <a:gd name="T20" fmla="*/ 42 w 81"/>
                <a:gd name="T21" fmla="*/ 30 h 84"/>
                <a:gd name="T22" fmla="*/ 57 w 81"/>
                <a:gd name="T23" fmla="*/ 45 h 84"/>
                <a:gd name="T24" fmla="*/ 81 w 81"/>
                <a:gd name="T25" fmla="*/ 33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4"/>
                <a:gd name="T41" fmla="*/ 81 w 8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4">
                  <a:moveTo>
                    <a:pt x="81" y="33"/>
                  </a:moveTo>
                  <a:lnTo>
                    <a:pt x="63" y="15"/>
                  </a:lnTo>
                  <a:lnTo>
                    <a:pt x="45" y="24"/>
                  </a:lnTo>
                  <a:lnTo>
                    <a:pt x="30" y="3"/>
                  </a:lnTo>
                  <a:lnTo>
                    <a:pt x="3" y="0"/>
                  </a:lnTo>
                  <a:lnTo>
                    <a:pt x="0" y="33"/>
                  </a:lnTo>
                  <a:lnTo>
                    <a:pt x="21" y="48"/>
                  </a:lnTo>
                  <a:lnTo>
                    <a:pt x="24" y="84"/>
                  </a:lnTo>
                  <a:lnTo>
                    <a:pt x="48" y="72"/>
                  </a:lnTo>
                  <a:lnTo>
                    <a:pt x="24" y="48"/>
                  </a:lnTo>
                  <a:lnTo>
                    <a:pt x="42" y="30"/>
                  </a:lnTo>
                  <a:lnTo>
                    <a:pt x="57" y="45"/>
                  </a:lnTo>
                  <a:lnTo>
                    <a:pt x="81" y="33"/>
                  </a:lnTo>
                  <a:close/>
                </a:path>
              </a:pathLst>
            </a:custGeom>
            <a:solidFill>
              <a:schemeClr val="accent2"/>
            </a:solidFill>
            <a:ln w="9525">
              <a:noFill/>
              <a:round/>
              <a:headEnd/>
              <a:tailEnd/>
            </a:ln>
          </p:spPr>
          <p:txBody>
            <a:bodyPr/>
            <a:lstStyle/>
            <a:p>
              <a:endParaRPr lang="ko-KR" altLang="en-US"/>
            </a:p>
          </p:txBody>
        </p:sp>
        <p:sp>
          <p:nvSpPr>
            <p:cNvPr id="32781" name="Freeform 12"/>
            <p:cNvSpPr>
              <a:spLocks/>
            </p:cNvSpPr>
            <p:nvPr/>
          </p:nvSpPr>
          <p:spPr bwMode="ltGray">
            <a:xfrm>
              <a:off x="4449" y="1168"/>
              <a:ext cx="114" cy="48"/>
            </a:xfrm>
            <a:custGeom>
              <a:avLst/>
              <a:gdLst>
                <a:gd name="T0" fmla="*/ 114 w 114"/>
                <a:gd name="T1" fmla="*/ 36 h 48"/>
                <a:gd name="T2" fmla="*/ 87 w 114"/>
                <a:gd name="T3" fmla="*/ 15 h 48"/>
                <a:gd name="T4" fmla="*/ 60 w 114"/>
                <a:gd name="T5" fmla="*/ 18 h 48"/>
                <a:gd name="T6" fmla="*/ 39 w 114"/>
                <a:gd name="T7" fmla="*/ 15 h 48"/>
                <a:gd name="T8" fmla="*/ 21 w 114"/>
                <a:gd name="T9" fmla="*/ 0 h 48"/>
                <a:gd name="T10" fmla="*/ 0 w 114"/>
                <a:gd name="T11" fmla="*/ 0 h 48"/>
                <a:gd name="T12" fmla="*/ 3 w 114"/>
                <a:gd name="T13" fmla="*/ 21 h 48"/>
                <a:gd name="T14" fmla="*/ 21 w 114"/>
                <a:gd name="T15" fmla="*/ 27 h 48"/>
                <a:gd name="T16" fmla="*/ 27 w 114"/>
                <a:gd name="T17" fmla="*/ 48 h 48"/>
                <a:gd name="T18" fmla="*/ 54 w 114"/>
                <a:gd name="T19" fmla="*/ 42 h 48"/>
                <a:gd name="T20" fmla="*/ 69 w 114"/>
                <a:gd name="T21" fmla="*/ 27 h 48"/>
                <a:gd name="T22" fmla="*/ 90 w 114"/>
                <a:gd name="T23" fmla="*/ 39 h 48"/>
                <a:gd name="T24" fmla="*/ 114 w 114"/>
                <a:gd name="T25" fmla="*/ 3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48"/>
                <a:gd name="T41" fmla="*/ 114 w 11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48">
                  <a:moveTo>
                    <a:pt x="114" y="36"/>
                  </a:moveTo>
                  <a:lnTo>
                    <a:pt x="87" y="15"/>
                  </a:lnTo>
                  <a:lnTo>
                    <a:pt x="60" y="18"/>
                  </a:lnTo>
                  <a:lnTo>
                    <a:pt x="39" y="15"/>
                  </a:lnTo>
                  <a:lnTo>
                    <a:pt x="21" y="0"/>
                  </a:lnTo>
                  <a:lnTo>
                    <a:pt x="0" y="0"/>
                  </a:lnTo>
                  <a:lnTo>
                    <a:pt x="3" y="21"/>
                  </a:lnTo>
                  <a:lnTo>
                    <a:pt x="21" y="27"/>
                  </a:lnTo>
                  <a:lnTo>
                    <a:pt x="27" y="48"/>
                  </a:lnTo>
                  <a:lnTo>
                    <a:pt x="54" y="42"/>
                  </a:lnTo>
                  <a:lnTo>
                    <a:pt x="69" y="27"/>
                  </a:lnTo>
                  <a:lnTo>
                    <a:pt x="90" y="39"/>
                  </a:lnTo>
                  <a:lnTo>
                    <a:pt x="114" y="36"/>
                  </a:lnTo>
                  <a:close/>
                </a:path>
              </a:pathLst>
            </a:custGeom>
            <a:solidFill>
              <a:schemeClr val="accent2"/>
            </a:solidFill>
            <a:ln w="9525">
              <a:noFill/>
              <a:round/>
              <a:headEnd/>
              <a:tailEnd/>
            </a:ln>
          </p:spPr>
          <p:txBody>
            <a:bodyPr/>
            <a:lstStyle/>
            <a:p>
              <a:endParaRPr lang="ko-KR" altLang="en-US"/>
            </a:p>
          </p:txBody>
        </p:sp>
        <p:sp>
          <p:nvSpPr>
            <p:cNvPr id="32782" name="Freeform 13"/>
            <p:cNvSpPr>
              <a:spLocks/>
            </p:cNvSpPr>
            <p:nvPr/>
          </p:nvSpPr>
          <p:spPr bwMode="ltGray">
            <a:xfrm>
              <a:off x="4371" y="1072"/>
              <a:ext cx="111" cy="78"/>
            </a:xfrm>
            <a:custGeom>
              <a:avLst/>
              <a:gdLst>
                <a:gd name="T0" fmla="*/ 96 w 111"/>
                <a:gd name="T1" fmla="*/ 69 h 78"/>
                <a:gd name="T2" fmla="*/ 90 w 111"/>
                <a:gd name="T3" fmla="*/ 42 h 78"/>
                <a:gd name="T4" fmla="*/ 111 w 111"/>
                <a:gd name="T5" fmla="*/ 30 h 78"/>
                <a:gd name="T6" fmla="*/ 111 w 111"/>
                <a:gd name="T7" fmla="*/ 6 h 78"/>
                <a:gd name="T8" fmla="*/ 93 w 111"/>
                <a:gd name="T9" fmla="*/ 0 h 78"/>
                <a:gd name="T10" fmla="*/ 72 w 111"/>
                <a:gd name="T11" fmla="*/ 12 h 78"/>
                <a:gd name="T12" fmla="*/ 78 w 111"/>
                <a:gd name="T13" fmla="*/ 30 h 78"/>
                <a:gd name="T14" fmla="*/ 36 w 111"/>
                <a:gd name="T15" fmla="*/ 36 h 78"/>
                <a:gd name="T16" fmla="*/ 30 w 111"/>
                <a:gd name="T17" fmla="*/ 12 h 78"/>
                <a:gd name="T18" fmla="*/ 12 w 111"/>
                <a:gd name="T19" fmla="*/ 24 h 78"/>
                <a:gd name="T20" fmla="*/ 12 w 111"/>
                <a:gd name="T21" fmla="*/ 48 h 78"/>
                <a:gd name="T22" fmla="*/ 0 w 111"/>
                <a:gd name="T23" fmla="*/ 66 h 78"/>
                <a:gd name="T24" fmla="*/ 21 w 111"/>
                <a:gd name="T25" fmla="*/ 66 h 78"/>
                <a:gd name="T26" fmla="*/ 6 w 111"/>
                <a:gd name="T27" fmla="*/ 78 h 78"/>
                <a:gd name="T28" fmla="*/ 39 w 111"/>
                <a:gd name="T29" fmla="*/ 78 h 78"/>
                <a:gd name="T30" fmla="*/ 66 w 111"/>
                <a:gd name="T31" fmla="*/ 66 h 78"/>
                <a:gd name="T32" fmla="*/ 96 w 111"/>
                <a:gd name="T33" fmla="*/ 69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78"/>
                <a:gd name="T53" fmla="*/ 111 w 111"/>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78">
                  <a:moveTo>
                    <a:pt x="96" y="69"/>
                  </a:moveTo>
                  <a:lnTo>
                    <a:pt x="90" y="42"/>
                  </a:lnTo>
                  <a:lnTo>
                    <a:pt x="111" y="30"/>
                  </a:lnTo>
                  <a:lnTo>
                    <a:pt x="111" y="6"/>
                  </a:lnTo>
                  <a:lnTo>
                    <a:pt x="93" y="0"/>
                  </a:lnTo>
                  <a:lnTo>
                    <a:pt x="72" y="12"/>
                  </a:lnTo>
                  <a:lnTo>
                    <a:pt x="78" y="30"/>
                  </a:lnTo>
                  <a:lnTo>
                    <a:pt x="36" y="36"/>
                  </a:lnTo>
                  <a:lnTo>
                    <a:pt x="30" y="12"/>
                  </a:lnTo>
                  <a:lnTo>
                    <a:pt x="12" y="24"/>
                  </a:lnTo>
                  <a:lnTo>
                    <a:pt x="12" y="48"/>
                  </a:lnTo>
                  <a:lnTo>
                    <a:pt x="0" y="66"/>
                  </a:lnTo>
                  <a:lnTo>
                    <a:pt x="21" y="66"/>
                  </a:lnTo>
                  <a:lnTo>
                    <a:pt x="6" y="78"/>
                  </a:lnTo>
                  <a:lnTo>
                    <a:pt x="39" y="78"/>
                  </a:lnTo>
                  <a:lnTo>
                    <a:pt x="66" y="66"/>
                  </a:lnTo>
                  <a:lnTo>
                    <a:pt x="96" y="69"/>
                  </a:lnTo>
                  <a:close/>
                </a:path>
              </a:pathLst>
            </a:custGeom>
            <a:solidFill>
              <a:schemeClr val="accent2"/>
            </a:solidFill>
            <a:ln w="9525">
              <a:noFill/>
              <a:round/>
              <a:headEnd/>
              <a:tailEnd/>
            </a:ln>
          </p:spPr>
          <p:txBody>
            <a:bodyPr/>
            <a:lstStyle/>
            <a:p>
              <a:endParaRPr lang="ko-KR" altLang="en-US"/>
            </a:p>
          </p:txBody>
        </p:sp>
        <p:sp>
          <p:nvSpPr>
            <p:cNvPr id="32783" name="Freeform 14"/>
            <p:cNvSpPr>
              <a:spLocks/>
            </p:cNvSpPr>
            <p:nvPr/>
          </p:nvSpPr>
          <p:spPr bwMode="ltGray">
            <a:xfrm>
              <a:off x="4314" y="1168"/>
              <a:ext cx="129" cy="45"/>
            </a:xfrm>
            <a:custGeom>
              <a:avLst/>
              <a:gdLst>
                <a:gd name="T0" fmla="*/ 129 w 129"/>
                <a:gd name="T1" fmla="*/ 39 h 45"/>
                <a:gd name="T2" fmla="*/ 114 w 129"/>
                <a:gd name="T3" fmla="*/ 27 h 45"/>
                <a:gd name="T4" fmla="*/ 105 w 129"/>
                <a:gd name="T5" fmla="*/ 0 h 45"/>
                <a:gd name="T6" fmla="*/ 90 w 129"/>
                <a:gd name="T7" fmla="*/ 18 h 45"/>
                <a:gd name="T8" fmla="*/ 54 w 129"/>
                <a:gd name="T9" fmla="*/ 0 h 45"/>
                <a:gd name="T10" fmla="*/ 21 w 129"/>
                <a:gd name="T11" fmla="*/ 0 h 45"/>
                <a:gd name="T12" fmla="*/ 0 w 129"/>
                <a:gd name="T13" fmla="*/ 9 h 45"/>
                <a:gd name="T14" fmla="*/ 12 w 129"/>
                <a:gd name="T15" fmla="*/ 30 h 45"/>
                <a:gd name="T16" fmla="*/ 48 w 129"/>
                <a:gd name="T17" fmla="*/ 21 h 45"/>
                <a:gd name="T18" fmla="*/ 57 w 129"/>
                <a:gd name="T19" fmla="*/ 45 h 45"/>
                <a:gd name="T20" fmla="*/ 75 w 129"/>
                <a:gd name="T21" fmla="*/ 42 h 45"/>
                <a:gd name="T22" fmla="*/ 87 w 129"/>
                <a:gd name="T23" fmla="*/ 27 h 45"/>
                <a:gd name="T24" fmla="*/ 108 w 129"/>
                <a:gd name="T25" fmla="*/ 42 h 45"/>
                <a:gd name="T26" fmla="*/ 129 w 129"/>
                <a:gd name="T27" fmla="*/ 39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45"/>
                <a:gd name="T44" fmla="*/ 129 w 12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45">
                  <a:moveTo>
                    <a:pt x="129" y="39"/>
                  </a:moveTo>
                  <a:lnTo>
                    <a:pt x="114" y="27"/>
                  </a:lnTo>
                  <a:lnTo>
                    <a:pt x="105" y="0"/>
                  </a:lnTo>
                  <a:lnTo>
                    <a:pt x="90" y="18"/>
                  </a:lnTo>
                  <a:lnTo>
                    <a:pt x="54" y="0"/>
                  </a:lnTo>
                  <a:lnTo>
                    <a:pt x="21" y="0"/>
                  </a:lnTo>
                  <a:lnTo>
                    <a:pt x="0" y="9"/>
                  </a:lnTo>
                  <a:lnTo>
                    <a:pt x="12" y="30"/>
                  </a:lnTo>
                  <a:lnTo>
                    <a:pt x="48" y="21"/>
                  </a:lnTo>
                  <a:lnTo>
                    <a:pt x="57" y="45"/>
                  </a:lnTo>
                  <a:lnTo>
                    <a:pt x="75" y="42"/>
                  </a:lnTo>
                  <a:lnTo>
                    <a:pt x="87" y="27"/>
                  </a:lnTo>
                  <a:lnTo>
                    <a:pt x="108" y="42"/>
                  </a:lnTo>
                  <a:lnTo>
                    <a:pt x="129" y="39"/>
                  </a:lnTo>
                  <a:close/>
                </a:path>
              </a:pathLst>
            </a:custGeom>
            <a:solidFill>
              <a:schemeClr val="accent2"/>
            </a:solidFill>
            <a:ln w="9525">
              <a:noFill/>
              <a:round/>
              <a:headEnd/>
              <a:tailEnd/>
            </a:ln>
          </p:spPr>
          <p:txBody>
            <a:bodyPr/>
            <a:lstStyle/>
            <a:p>
              <a:endParaRPr lang="ko-KR" altLang="en-US"/>
            </a:p>
          </p:txBody>
        </p:sp>
        <p:sp>
          <p:nvSpPr>
            <p:cNvPr id="32784" name="Freeform 15"/>
            <p:cNvSpPr>
              <a:spLocks/>
            </p:cNvSpPr>
            <p:nvPr/>
          </p:nvSpPr>
          <p:spPr bwMode="ltGray">
            <a:xfrm>
              <a:off x="4398" y="1219"/>
              <a:ext cx="90" cy="69"/>
            </a:xfrm>
            <a:custGeom>
              <a:avLst/>
              <a:gdLst>
                <a:gd name="T0" fmla="*/ 78 w 90"/>
                <a:gd name="T1" fmla="*/ 42 h 69"/>
                <a:gd name="T2" fmla="*/ 90 w 90"/>
                <a:gd name="T3" fmla="*/ 21 h 69"/>
                <a:gd name="T4" fmla="*/ 63 w 90"/>
                <a:gd name="T5" fmla="*/ 0 h 69"/>
                <a:gd name="T6" fmla="*/ 48 w 90"/>
                <a:gd name="T7" fmla="*/ 33 h 69"/>
                <a:gd name="T8" fmla="*/ 33 w 90"/>
                <a:gd name="T9" fmla="*/ 9 h 69"/>
                <a:gd name="T10" fmla="*/ 15 w 90"/>
                <a:gd name="T11" fmla="*/ 9 h 69"/>
                <a:gd name="T12" fmla="*/ 12 w 90"/>
                <a:gd name="T13" fmla="*/ 27 h 69"/>
                <a:gd name="T14" fmla="*/ 0 w 90"/>
                <a:gd name="T15" fmla="*/ 48 h 69"/>
                <a:gd name="T16" fmla="*/ 18 w 90"/>
                <a:gd name="T17" fmla="*/ 51 h 69"/>
                <a:gd name="T18" fmla="*/ 15 w 90"/>
                <a:gd name="T19" fmla="*/ 69 h 69"/>
                <a:gd name="T20" fmla="*/ 33 w 90"/>
                <a:gd name="T21" fmla="*/ 69 h 69"/>
                <a:gd name="T22" fmla="*/ 51 w 90"/>
                <a:gd name="T23" fmla="*/ 42 h 69"/>
                <a:gd name="T24" fmla="*/ 78 w 90"/>
                <a:gd name="T25" fmla="*/ 42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69"/>
                <a:gd name="T41" fmla="*/ 90 w 9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69">
                  <a:moveTo>
                    <a:pt x="78" y="42"/>
                  </a:moveTo>
                  <a:lnTo>
                    <a:pt x="90" y="21"/>
                  </a:lnTo>
                  <a:lnTo>
                    <a:pt x="63" y="0"/>
                  </a:lnTo>
                  <a:lnTo>
                    <a:pt x="48" y="33"/>
                  </a:lnTo>
                  <a:lnTo>
                    <a:pt x="33" y="9"/>
                  </a:lnTo>
                  <a:lnTo>
                    <a:pt x="15" y="9"/>
                  </a:lnTo>
                  <a:lnTo>
                    <a:pt x="12" y="27"/>
                  </a:lnTo>
                  <a:lnTo>
                    <a:pt x="0" y="48"/>
                  </a:lnTo>
                  <a:lnTo>
                    <a:pt x="18" y="51"/>
                  </a:lnTo>
                  <a:lnTo>
                    <a:pt x="15" y="69"/>
                  </a:lnTo>
                  <a:lnTo>
                    <a:pt x="33" y="69"/>
                  </a:lnTo>
                  <a:lnTo>
                    <a:pt x="51" y="42"/>
                  </a:lnTo>
                  <a:lnTo>
                    <a:pt x="78" y="42"/>
                  </a:lnTo>
                  <a:close/>
                </a:path>
              </a:pathLst>
            </a:custGeom>
            <a:solidFill>
              <a:schemeClr val="accent2"/>
            </a:solidFill>
            <a:ln w="9525">
              <a:noFill/>
              <a:round/>
              <a:headEnd/>
              <a:tailEnd/>
            </a:ln>
          </p:spPr>
          <p:txBody>
            <a:bodyPr/>
            <a:lstStyle/>
            <a:p>
              <a:endParaRPr lang="ko-KR" altLang="en-US"/>
            </a:p>
          </p:txBody>
        </p:sp>
        <p:sp>
          <p:nvSpPr>
            <p:cNvPr id="32785" name="Freeform 16"/>
            <p:cNvSpPr>
              <a:spLocks/>
            </p:cNvSpPr>
            <p:nvPr/>
          </p:nvSpPr>
          <p:spPr bwMode="ltGray">
            <a:xfrm>
              <a:off x="3894" y="1633"/>
              <a:ext cx="39" cy="69"/>
            </a:xfrm>
            <a:custGeom>
              <a:avLst/>
              <a:gdLst>
                <a:gd name="T0" fmla="*/ 39 w 39"/>
                <a:gd name="T1" fmla="*/ 69 h 69"/>
                <a:gd name="T2" fmla="*/ 27 w 39"/>
                <a:gd name="T3" fmla="*/ 36 h 69"/>
                <a:gd name="T4" fmla="*/ 33 w 39"/>
                <a:gd name="T5" fmla="*/ 18 h 69"/>
                <a:gd name="T6" fmla="*/ 15 w 39"/>
                <a:gd name="T7" fmla="*/ 0 h 69"/>
                <a:gd name="T8" fmla="*/ 15 w 39"/>
                <a:gd name="T9" fmla="*/ 21 h 69"/>
                <a:gd name="T10" fmla="*/ 0 w 39"/>
                <a:gd name="T11" fmla="*/ 36 h 69"/>
                <a:gd name="T12" fmla="*/ 15 w 39"/>
                <a:gd name="T13" fmla="*/ 48 h 69"/>
                <a:gd name="T14" fmla="*/ 39 w 39"/>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39" y="69"/>
                  </a:moveTo>
                  <a:lnTo>
                    <a:pt x="27" y="36"/>
                  </a:lnTo>
                  <a:lnTo>
                    <a:pt x="33" y="18"/>
                  </a:lnTo>
                  <a:lnTo>
                    <a:pt x="15" y="0"/>
                  </a:lnTo>
                  <a:lnTo>
                    <a:pt x="15" y="21"/>
                  </a:lnTo>
                  <a:lnTo>
                    <a:pt x="0" y="36"/>
                  </a:lnTo>
                  <a:lnTo>
                    <a:pt x="15" y="48"/>
                  </a:lnTo>
                  <a:lnTo>
                    <a:pt x="39" y="69"/>
                  </a:lnTo>
                  <a:close/>
                </a:path>
              </a:pathLst>
            </a:custGeom>
            <a:solidFill>
              <a:schemeClr val="accent2"/>
            </a:solidFill>
            <a:ln w="9525">
              <a:noFill/>
              <a:round/>
              <a:headEnd/>
              <a:tailEnd/>
            </a:ln>
          </p:spPr>
          <p:txBody>
            <a:bodyPr/>
            <a:lstStyle/>
            <a:p>
              <a:endParaRPr lang="ko-KR" altLang="en-US"/>
            </a:p>
          </p:txBody>
        </p:sp>
        <p:sp>
          <p:nvSpPr>
            <p:cNvPr id="32786" name="Freeform 17"/>
            <p:cNvSpPr>
              <a:spLocks/>
            </p:cNvSpPr>
            <p:nvPr/>
          </p:nvSpPr>
          <p:spPr bwMode="ltGray">
            <a:xfrm>
              <a:off x="3660" y="1198"/>
              <a:ext cx="30" cy="24"/>
            </a:xfrm>
            <a:custGeom>
              <a:avLst/>
              <a:gdLst>
                <a:gd name="T0" fmla="*/ 30 w 30"/>
                <a:gd name="T1" fmla="*/ 24 h 24"/>
                <a:gd name="T2" fmla="*/ 21 w 30"/>
                <a:gd name="T3" fmla="*/ 0 h 24"/>
                <a:gd name="T4" fmla="*/ 0 w 30"/>
                <a:gd name="T5" fmla="*/ 21 h 24"/>
                <a:gd name="T6" fmla="*/ 30 w 30"/>
                <a:gd name="T7" fmla="*/ 24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30" y="24"/>
                  </a:moveTo>
                  <a:lnTo>
                    <a:pt x="21" y="0"/>
                  </a:lnTo>
                  <a:lnTo>
                    <a:pt x="0" y="21"/>
                  </a:lnTo>
                  <a:lnTo>
                    <a:pt x="30" y="24"/>
                  </a:lnTo>
                  <a:close/>
                </a:path>
              </a:pathLst>
            </a:custGeom>
            <a:solidFill>
              <a:schemeClr val="accent2"/>
            </a:solidFill>
            <a:ln w="9525">
              <a:noFill/>
              <a:round/>
              <a:headEnd/>
              <a:tailEnd/>
            </a:ln>
          </p:spPr>
          <p:txBody>
            <a:bodyPr/>
            <a:lstStyle/>
            <a:p>
              <a:endParaRPr lang="ko-KR" altLang="en-US"/>
            </a:p>
          </p:txBody>
        </p:sp>
        <p:sp>
          <p:nvSpPr>
            <p:cNvPr id="32787" name="Freeform 18"/>
            <p:cNvSpPr>
              <a:spLocks/>
            </p:cNvSpPr>
            <p:nvPr/>
          </p:nvSpPr>
          <p:spPr bwMode="ltGray">
            <a:xfrm>
              <a:off x="3615" y="1312"/>
              <a:ext cx="21" cy="21"/>
            </a:xfrm>
            <a:custGeom>
              <a:avLst/>
              <a:gdLst>
                <a:gd name="T0" fmla="*/ 21 w 21"/>
                <a:gd name="T1" fmla="*/ 21 h 21"/>
                <a:gd name="T2" fmla="*/ 12 w 21"/>
                <a:gd name="T3" fmla="*/ 0 h 21"/>
                <a:gd name="T4" fmla="*/ 0 w 21"/>
                <a:gd name="T5" fmla="*/ 18 h 21"/>
                <a:gd name="T6" fmla="*/ 21 w 21"/>
                <a:gd name="T7" fmla="*/ 21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21" y="21"/>
                  </a:moveTo>
                  <a:lnTo>
                    <a:pt x="12" y="0"/>
                  </a:lnTo>
                  <a:lnTo>
                    <a:pt x="0" y="18"/>
                  </a:lnTo>
                  <a:lnTo>
                    <a:pt x="21" y="21"/>
                  </a:lnTo>
                  <a:close/>
                </a:path>
              </a:pathLst>
            </a:custGeom>
            <a:solidFill>
              <a:schemeClr val="accent2"/>
            </a:solidFill>
            <a:ln w="9525">
              <a:noFill/>
              <a:round/>
              <a:headEnd/>
              <a:tailEnd/>
            </a:ln>
          </p:spPr>
          <p:txBody>
            <a:bodyPr/>
            <a:lstStyle/>
            <a:p>
              <a:endParaRPr lang="ko-KR" altLang="en-US"/>
            </a:p>
          </p:txBody>
        </p:sp>
        <p:sp>
          <p:nvSpPr>
            <p:cNvPr id="32788" name="Freeform 19"/>
            <p:cNvSpPr>
              <a:spLocks/>
            </p:cNvSpPr>
            <p:nvPr/>
          </p:nvSpPr>
          <p:spPr bwMode="ltGray">
            <a:xfrm>
              <a:off x="4962" y="3676"/>
              <a:ext cx="27" cy="33"/>
            </a:xfrm>
            <a:custGeom>
              <a:avLst/>
              <a:gdLst>
                <a:gd name="T0" fmla="*/ 3 w 27"/>
                <a:gd name="T1" fmla="*/ 33 h 33"/>
                <a:gd name="T2" fmla="*/ 27 w 27"/>
                <a:gd name="T3" fmla="*/ 21 h 33"/>
                <a:gd name="T4" fmla="*/ 21 w 27"/>
                <a:gd name="T5" fmla="*/ 3 h 33"/>
                <a:gd name="T6" fmla="*/ 0 w 27"/>
                <a:gd name="T7" fmla="*/ 0 h 33"/>
                <a:gd name="T8" fmla="*/ 3 w 27"/>
                <a:gd name="T9" fmla="*/ 33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3" y="33"/>
                  </a:moveTo>
                  <a:lnTo>
                    <a:pt x="27" y="21"/>
                  </a:lnTo>
                  <a:lnTo>
                    <a:pt x="21" y="3"/>
                  </a:lnTo>
                  <a:lnTo>
                    <a:pt x="0" y="0"/>
                  </a:lnTo>
                  <a:lnTo>
                    <a:pt x="3" y="33"/>
                  </a:lnTo>
                  <a:close/>
                </a:path>
              </a:pathLst>
            </a:custGeom>
            <a:solidFill>
              <a:schemeClr val="accent2"/>
            </a:solidFill>
            <a:ln w="9525">
              <a:noFill/>
              <a:round/>
              <a:headEnd/>
              <a:tailEnd/>
            </a:ln>
          </p:spPr>
          <p:txBody>
            <a:bodyPr/>
            <a:lstStyle/>
            <a:p>
              <a:endParaRPr lang="ko-KR" altLang="en-US"/>
            </a:p>
          </p:txBody>
        </p:sp>
        <p:sp>
          <p:nvSpPr>
            <p:cNvPr id="32789" name="Freeform 20"/>
            <p:cNvSpPr>
              <a:spLocks/>
            </p:cNvSpPr>
            <p:nvPr/>
          </p:nvSpPr>
          <p:spPr bwMode="ltGray">
            <a:xfrm>
              <a:off x="4752" y="3637"/>
              <a:ext cx="30" cy="27"/>
            </a:xfrm>
            <a:custGeom>
              <a:avLst/>
              <a:gdLst>
                <a:gd name="T0" fmla="*/ 12 w 30"/>
                <a:gd name="T1" fmla="*/ 27 h 27"/>
                <a:gd name="T2" fmla="*/ 30 w 30"/>
                <a:gd name="T3" fmla="*/ 12 h 27"/>
                <a:gd name="T4" fmla="*/ 0 w 30"/>
                <a:gd name="T5" fmla="*/ 0 h 27"/>
                <a:gd name="T6" fmla="*/ 12 w 30"/>
                <a:gd name="T7" fmla="*/ 27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12" y="27"/>
                  </a:moveTo>
                  <a:lnTo>
                    <a:pt x="30" y="12"/>
                  </a:lnTo>
                  <a:lnTo>
                    <a:pt x="0" y="0"/>
                  </a:lnTo>
                  <a:lnTo>
                    <a:pt x="12" y="27"/>
                  </a:lnTo>
                  <a:close/>
                </a:path>
              </a:pathLst>
            </a:custGeom>
            <a:solidFill>
              <a:schemeClr val="accent2"/>
            </a:solidFill>
            <a:ln w="9525">
              <a:noFill/>
              <a:round/>
              <a:headEnd/>
              <a:tailEnd/>
            </a:ln>
          </p:spPr>
          <p:txBody>
            <a:bodyPr/>
            <a:lstStyle/>
            <a:p>
              <a:endParaRPr lang="ko-KR" altLang="en-US"/>
            </a:p>
          </p:txBody>
        </p:sp>
        <p:sp>
          <p:nvSpPr>
            <p:cNvPr id="32790" name="Freeform 21"/>
            <p:cNvSpPr>
              <a:spLocks/>
            </p:cNvSpPr>
            <p:nvPr/>
          </p:nvSpPr>
          <p:spPr bwMode="ltGray">
            <a:xfrm flipV="1">
              <a:off x="4776" y="3697"/>
              <a:ext cx="30" cy="27"/>
            </a:xfrm>
            <a:custGeom>
              <a:avLst/>
              <a:gdLst>
                <a:gd name="T0" fmla="*/ 12 w 30"/>
                <a:gd name="T1" fmla="*/ 27 h 27"/>
                <a:gd name="T2" fmla="*/ 30 w 30"/>
                <a:gd name="T3" fmla="*/ 12 h 27"/>
                <a:gd name="T4" fmla="*/ 0 w 30"/>
                <a:gd name="T5" fmla="*/ 0 h 27"/>
                <a:gd name="T6" fmla="*/ 12 w 30"/>
                <a:gd name="T7" fmla="*/ 27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12" y="27"/>
                  </a:moveTo>
                  <a:lnTo>
                    <a:pt x="30" y="12"/>
                  </a:lnTo>
                  <a:lnTo>
                    <a:pt x="0" y="0"/>
                  </a:lnTo>
                  <a:lnTo>
                    <a:pt x="12" y="27"/>
                  </a:lnTo>
                  <a:close/>
                </a:path>
              </a:pathLst>
            </a:custGeom>
            <a:solidFill>
              <a:schemeClr val="accent2"/>
            </a:solidFill>
            <a:ln w="9525">
              <a:noFill/>
              <a:round/>
              <a:headEnd/>
              <a:tailEnd/>
            </a:ln>
          </p:spPr>
          <p:txBody>
            <a:bodyPr/>
            <a:lstStyle/>
            <a:p>
              <a:endParaRPr lang="ko-KR" altLang="en-US"/>
            </a:p>
          </p:txBody>
        </p:sp>
        <p:sp>
          <p:nvSpPr>
            <p:cNvPr id="32791" name="Freeform 22"/>
            <p:cNvSpPr>
              <a:spLocks/>
            </p:cNvSpPr>
            <p:nvPr/>
          </p:nvSpPr>
          <p:spPr bwMode="ltGray">
            <a:xfrm>
              <a:off x="303" y="2122"/>
              <a:ext cx="1299" cy="1245"/>
            </a:xfrm>
            <a:custGeom>
              <a:avLst/>
              <a:gdLst>
                <a:gd name="T0" fmla="*/ 711 w 1299"/>
                <a:gd name="T1" fmla="*/ 1245 h 1245"/>
                <a:gd name="T2" fmla="*/ 774 w 1299"/>
                <a:gd name="T3" fmla="*/ 1227 h 1245"/>
                <a:gd name="T4" fmla="*/ 873 w 1299"/>
                <a:gd name="T5" fmla="*/ 1182 h 1245"/>
                <a:gd name="T6" fmla="*/ 948 w 1299"/>
                <a:gd name="T7" fmla="*/ 1107 h 1245"/>
                <a:gd name="T8" fmla="*/ 999 w 1299"/>
                <a:gd name="T9" fmla="*/ 1038 h 1245"/>
                <a:gd name="T10" fmla="*/ 981 w 1299"/>
                <a:gd name="T11" fmla="*/ 963 h 1245"/>
                <a:gd name="T12" fmla="*/ 1026 w 1299"/>
                <a:gd name="T13" fmla="*/ 921 h 1245"/>
                <a:gd name="T14" fmla="*/ 1092 w 1299"/>
                <a:gd name="T15" fmla="*/ 831 h 1245"/>
                <a:gd name="T16" fmla="*/ 1086 w 1299"/>
                <a:gd name="T17" fmla="*/ 783 h 1245"/>
                <a:gd name="T18" fmla="*/ 1080 w 1299"/>
                <a:gd name="T19" fmla="*/ 720 h 1245"/>
                <a:gd name="T20" fmla="*/ 1128 w 1299"/>
                <a:gd name="T21" fmla="*/ 633 h 1245"/>
                <a:gd name="T22" fmla="*/ 1239 w 1299"/>
                <a:gd name="T23" fmla="*/ 537 h 1245"/>
                <a:gd name="T24" fmla="*/ 1299 w 1299"/>
                <a:gd name="T25" fmla="*/ 438 h 1245"/>
                <a:gd name="T26" fmla="*/ 1245 w 1299"/>
                <a:gd name="T27" fmla="*/ 435 h 1245"/>
                <a:gd name="T28" fmla="*/ 1143 w 1299"/>
                <a:gd name="T29" fmla="*/ 438 h 1245"/>
                <a:gd name="T30" fmla="*/ 1068 w 1299"/>
                <a:gd name="T31" fmla="*/ 366 h 1245"/>
                <a:gd name="T32" fmla="*/ 1038 w 1299"/>
                <a:gd name="T33" fmla="*/ 309 h 1245"/>
                <a:gd name="T34" fmla="*/ 1017 w 1299"/>
                <a:gd name="T35" fmla="*/ 276 h 1245"/>
                <a:gd name="T36" fmla="*/ 951 w 1299"/>
                <a:gd name="T37" fmla="*/ 186 h 1245"/>
                <a:gd name="T38" fmla="*/ 906 w 1299"/>
                <a:gd name="T39" fmla="*/ 144 h 1245"/>
                <a:gd name="T40" fmla="*/ 948 w 1299"/>
                <a:gd name="T41" fmla="*/ 162 h 1245"/>
                <a:gd name="T42" fmla="*/ 936 w 1299"/>
                <a:gd name="T43" fmla="*/ 99 h 1245"/>
                <a:gd name="T44" fmla="*/ 888 w 1299"/>
                <a:gd name="T45" fmla="*/ 90 h 1245"/>
                <a:gd name="T46" fmla="*/ 825 w 1299"/>
                <a:gd name="T47" fmla="*/ 96 h 1245"/>
                <a:gd name="T48" fmla="*/ 756 w 1299"/>
                <a:gd name="T49" fmla="*/ 75 h 1245"/>
                <a:gd name="T50" fmla="*/ 693 w 1299"/>
                <a:gd name="T51" fmla="*/ 99 h 1245"/>
                <a:gd name="T52" fmla="*/ 678 w 1299"/>
                <a:gd name="T53" fmla="*/ 117 h 1245"/>
                <a:gd name="T54" fmla="*/ 618 w 1299"/>
                <a:gd name="T55" fmla="*/ 69 h 1245"/>
                <a:gd name="T56" fmla="*/ 558 w 1299"/>
                <a:gd name="T57" fmla="*/ 60 h 1245"/>
                <a:gd name="T58" fmla="*/ 555 w 1299"/>
                <a:gd name="T59" fmla="*/ 0 h 1245"/>
                <a:gd name="T60" fmla="*/ 429 w 1299"/>
                <a:gd name="T61" fmla="*/ 12 h 1245"/>
                <a:gd name="T62" fmla="*/ 306 w 1299"/>
                <a:gd name="T63" fmla="*/ 36 h 1245"/>
                <a:gd name="T64" fmla="*/ 237 w 1299"/>
                <a:gd name="T65" fmla="*/ 66 h 1245"/>
                <a:gd name="T66" fmla="*/ 156 w 1299"/>
                <a:gd name="T67" fmla="*/ 162 h 1245"/>
                <a:gd name="T68" fmla="*/ 63 w 1299"/>
                <a:gd name="T69" fmla="*/ 240 h 1245"/>
                <a:gd name="T70" fmla="*/ 36 w 1299"/>
                <a:gd name="T71" fmla="*/ 300 h 1245"/>
                <a:gd name="T72" fmla="*/ 36 w 1299"/>
                <a:gd name="T73" fmla="*/ 369 h 1245"/>
                <a:gd name="T74" fmla="*/ 3 w 1299"/>
                <a:gd name="T75" fmla="*/ 438 h 1245"/>
                <a:gd name="T76" fmla="*/ 78 w 1299"/>
                <a:gd name="T77" fmla="*/ 516 h 1245"/>
                <a:gd name="T78" fmla="*/ 171 w 1299"/>
                <a:gd name="T79" fmla="*/ 570 h 1245"/>
                <a:gd name="T80" fmla="*/ 282 w 1299"/>
                <a:gd name="T81" fmla="*/ 570 h 1245"/>
                <a:gd name="T82" fmla="*/ 414 w 1299"/>
                <a:gd name="T83" fmla="*/ 534 h 1245"/>
                <a:gd name="T84" fmla="*/ 465 w 1299"/>
                <a:gd name="T85" fmla="*/ 576 h 1245"/>
                <a:gd name="T86" fmla="*/ 516 w 1299"/>
                <a:gd name="T87" fmla="*/ 573 h 1245"/>
                <a:gd name="T88" fmla="*/ 489 w 1299"/>
                <a:gd name="T89" fmla="*/ 639 h 1245"/>
                <a:gd name="T90" fmla="*/ 549 w 1299"/>
                <a:gd name="T91" fmla="*/ 702 h 1245"/>
                <a:gd name="T92" fmla="*/ 573 w 1299"/>
                <a:gd name="T93" fmla="*/ 783 h 1245"/>
                <a:gd name="T94" fmla="*/ 582 w 1299"/>
                <a:gd name="T95" fmla="*/ 843 h 1245"/>
                <a:gd name="T96" fmla="*/ 558 w 1299"/>
                <a:gd name="T97" fmla="*/ 930 h 1245"/>
                <a:gd name="T98" fmla="*/ 618 w 1299"/>
                <a:gd name="T99" fmla="*/ 1011 h 1245"/>
                <a:gd name="T100" fmla="*/ 660 w 1299"/>
                <a:gd name="T101" fmla="*/ 1122 h 1245"/>
                <a:gd name="T102" fmla="*/ 675 w 1299"/>
                <a:gd name="T103" fmla="*/ 1203 h 12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99"/>
                <a:gd name="T157" fmla="*/ 0 h 1245"/>
                <a:gd name="T158" fmla="*/ 1299 w 1299"/>
                <a:gd name="T159" fmla="*/ 1245 h 12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99" h="1245">
                  <a:moveTo>
                    <a:pt x="687" y="1233"/>
                  </a:moveTo>
                  <a:lnTo>
                    <a:pt x="711" y="1245"/>
                  </a:lnTo>
                  <a:lnTo>
                    <a:pt x="738" y="1221"/>
                  </a:lnTo>
                  <a:lnTo>
                    <a:pt x="774" y="1227"/>
                  </a:lnTo>
                  <a:lnTo>
                    <a:pt x="834" y="1197"/>
                  </a:lnTo>
                  <a:lnTo>
                    <a:pt x="873" y="1182"/>
                  </a:lnTo>
                  <a:lnTo>
                    <a:pt x="921" y="1125"/>
                  </a:lnTo>
                  <a:lnTo>
                    <a:pt x="948" y="1107"/>
                  </a:lnTo>
                  <a:lnTo>
                    <a:pt x="957" y="1056"/>
                  </a:lnTo>
                  <a:lnTo>
                    <a:pt x="999" y="1038"/>
                  </a:lnTo>
                  <a:lnTo>
                    <a:pt x="1005" y="975"/>
                  </a:lnTo>
                  <a:lnTo>
                    <a:pt x="981" y="963"/>
                  </a:lnTo>
                  <a:lnTo>
                    <a:pt x="1026" y="942"/>
                  </a:lnTo>
                  <a:lnTo>
                    <a:pt x="1026" y="921"/>
                  </a:lnTo>
                  <a:lnTo>
                    <a:pt x="1092" y="894"/>
                  </a:lnTo>
                  <a:lnTo>
                    <a:pt x="1092" y="831"/>
                  </a:lnTo>
                  <a:lnTo>
                    <a:pt x="1104" y="798"/>
                  </a:lnTo>
                  <a:lnTo>
                    <a:pt x="1086" y="783"/>
                  </a:lnTo>
                  <a:lnTo>
                    <a:pt x="1101" y="735"/>
                  </a:lnTo>
                  <a:lnTo>
                    <a:pt x="1080" y="720"/>
                  </a:lnTo>
                  <a:lnTo>
                    <a:pt x="1080" y="702"/>
                  </a:lnTo>
                  <a:lnTo>
                    <a:pt x="1128" y="633"/>
                  </a:lnTo>
                  <a:lnTo>
                    <a:pt x="1209" y="570"/>
                  </a:lnTo>
                  <a:lnTo>
                    <a:pt x="1239" y="537"/>
                  </a:lnTo>
                  <a:lnTo>
                    <a:pt x="1260" y="495"/>
                  </a:lnTo>
                  <a:lnTo>
                    <a:pt x="1299" y="438"/>
                  </a:lnTo>
                  <a:lnTo>
                    <a:pt x="1284" y="408"/>
                  </a:lnTo>
                  <a:lnTo>
                    <a:pt x="1245" y="435"/>
                  </a:lnTo>
                  <a:lnTo>
                    <a:pt x="1173" y="435"/>
                  </a:lnTo>
                  <a:lnTo>
                    <a:pt x="1143" y="438"/>
                  </a:lnTo>
                  <a:lnTo>
                    <a:pt x="1134" y="405"/>
                  </a:lnTo>
                  <a:lnTo>
                    <a:pt x="1068" y="366"/>
                  </a:lnTo>
                  <a:lnTo>
                    <a:pt x="1059" y="339"/>
                  </a:lnTo>
                  <a:lnTo>
                    <a:pt x="1038" y="309"/>
                  </a:lnTo>
                  <a:lnTo>
                    <a:pt x="1017" y="312"/>
                  </a:lnTo>
                  <a:lnTo>
                    <a:pt x="1017" y="276"/>
                  </a:lnTo>
                  <a:lnTo>
                    <a:pt x="972" y="213"/>
                  </a:lnTo>
                  <a:lnTo>
                    <a:pt x="951" y="186"/>
                  </a:lnTo>
                  <a:lnTo>
                    <a:pt x="921" y="165"/>
                  </a:lnTo>
                  <a:lnTo>
                    <a:pt x="906" y="144"/>
                  </a:lnTo>
                  <a:lnTo>
                    <a:pt x="924" y="135"/>
                  </a:lnTo>
                  <a:lnTo>
                    <a:pt x="948" y="162"/>
                  </a:lnTo>
                  <a:lnTo>
                    <a:pt x="954" y="141"/>
                  </a:lnTo>
                  <a:lnTo>
                    <a:pt x="936" y="99"/>
                  </a:lnTo>
                  <a:lnTo>
                    <a:pt x="912" y="99"/>
                  </a:lnTo>
                  <a:lnTo>
                    <a:pt x="888" y="90"/>
                  </a:lnTo>
                  <a:lnTo>
                    <a:pt x="852" y="114"/>
                  </a:lnTo>
                  <a:lnTo>
                    <a:pt x="825" y="96"/>
                  </a:lnTo>
                  <a:lnTo>
                    <a:pt x="798" y="102"/>
                  </a:lnTo>
                  <a:lnTo>
                    <a:pt x="756" y="75"/>
                  </a:lnTo>
                  <a:lnTo>
                    <a:pt x="711" y="75"/>
                  </a:lnTo>
                  <a:lnTo>
                    <a:pt x="693" y="99"/>
                  </a:lnTo>
                  <a:lnTo>
                    <a:pt x="699" y="117"/>
                  </a:lnTo>
                  <a:lnTo>
                    <a:pt x="678" y="117"/>
                  </a:lnTo>
                  <a:lnTo>
                    <a:pt x="630" y="93"/>
                  </a:lnTo>
                  <a:lnTo>
                    <a:pt x="618" y="69"/>
                  </a:lnTo>
                  <a:lnTo>
                    <a:pt x="573" y="72"/>
                  </a:lnTo>
                  <a:lnTo>
                    <a:pt x="558" y="60"/>
                  </a:lnTo>
                  <a:lnTo>
                    <a:pt x="573" y="18"/>
                  </a:lnTo>
                  <a:lnTo>
                    <a:pt x="555" y="0"/>
                  </a:lnTo>
                  <a:lnTo>
                    <a:pt x="528" y="9"/>
                  </a:lnTo>
                  <a:lnTo>
                    <a:pt x="429" y="12"/>
                  </a:lnTo>
                  <a:lnTo>
                    <a:pt x="345" y="39"/>
                  </a:lnTo>
                  <a:lnTo>
                    <a:pt x="306" y="36"/>
                  </a:lnTo>
                  <a:lnTo>
                    <a:pt x="276" y="57"/>
                  </a:lnTo>
                  <a:lnTo>
                    <a:pt x="237" y="66"/>
                  </a:lnTo>
                  <a:lnTo>
                    <a:pt x="198" y="120"/>
                  </a:lnTo>
                  <a:lnTo>
                    <a:pt x="156" y="162"/>
                  </a:lnTo>
                  <a:lnTo>
                    <a:pt x="108" y="189"/>
                  </a:lnTo>
                  <a:lnTo>
                    <a:pt x="63" y="240"/>
                  </a:lnTo>
                  <a:lnTo>
                    <a:pt x="18" y="282"/>
                  </a:lnTo>
                  <a:lnTo>
                    <a:pt x="36" y="300"/>
                  </a:lnTo>
                  <a:lnTo>
                    <a:pt x="27" y="336"/>
                  </a:lnTo>
                  <a:lnTo>
                    <a:pt x="36" y="369"/>
                  </a:lnTo>
                  <a:lnTo>
                    <a:pt x="0" y="396"/>
                  </a:lnTo>
                  <a:lnTo>
                    <a:pt x="3" y="438"/>
                  </a:lnTo>
                  <a:lnTo>
                    <a:pt x="66" y="480"/>
                  </a:lnTo>
                  <a:lnTo>
                    <a:pt x="78" y="516"/>
                  </a:lnTo>
                  <a:lnTo>
                    <a:pt x="123" y="540"/>
                  </a:lnTo>
                  <a:lnTo>
                    <a:pt x="171" y="570"/>
                  </a:lnTo>
                  <a:lnTo>
                    <a:pt x="228" y="552"/>
                  </a:lnTo>
                  <a:lnTo>
                    <a:pt x="282" y="570"/>
                  </a:lnTo>
                  <a:lnTo>
                    <a:pt x="366" y="528"/>
                  </a:lnTo>
                  <a:lnTo>
                    <a:pt x="414" y="534"/>
                  </a:lnTo>
                  <a:lnTo>
                    <a:pt x="435" y="564"/>
                  </a:lnTo>
                  <a:lnTo>
                    <a:pt x="465" y="576"/>
                  </a:lnTo>
                  <a:lnTo>
                    <a:pt x="498" y="552"/>
                  </a:lnTo>
                  <a:lnTo>
                    <a:pt x="516" y="573"/>
                  </a:lnTo>
                  <a:lnTo>
                    <a:pt x="507" y="618"/>
                  </a:lnTo>
                  <a:lnTo>
                    <a:pt x="489" y="639"/>
                  </a:lnTo>
                  <a:lnTo>
                    <a:pt x="531" y="690"/>
                  </a:lnTo>
                  <a:lnTo>
                    <a:pt x="549" y="702"/>
                  </a:lnTo>
                  <a:lnTo>
                    <a:pt x="591" y="762"/>
                  </a:lnTo>
                  <a:lnTo>
                    <a:pt x="573" y="783"/>
                  </a:lnTo>
                  <a:lnTo>
                    <a:pt x="585" y="813"/>
                  </a:lnTo>
                  <a:lnTo>
                    <a:pt x="582" y="843"/>
                  </a:lnTo>
                  <a:lnTo>
                    <a:pt x="558" y="861"/>
                  </a:lnTo>
                  <a:lnTo>
                    <a:pt x="558" y="930"/>
                  </a:lnTo>
                  <a:lnTo>
                    <a:pt x="594" y="987"/>
                  </a:lnTo>
                  <a:lnTo>
                    <a:pt x="618" y="1011"/>
                  </a:lnTo>
                  <a:lnTo>
                    <a:pt x="618" y="1083"/>
                  </a:lnTo>
                  <a:lnTo>
                    <a:pt x="660" y="1122"/>
                  </a:lnTo>
                  <a:lnTo>
                    <a:pt x="687" y="1167"/>
                  </a:lnTo>
                  <a:lnTo>
                    <a:pt x="675" y="1203"/>
                  </a:lnTo>
                  <a:lnTo>
                    <a:pt x="687" y="1233"/>
                  </a:lnTo>
                  <a:close/>
                </a:path>
              </a:pathLst>
            </a:custGeom>
            <a:solidFill>
              <a:schemeClr val="accent2"/>
            </a:solidFill>
            <a:ln w="9525">
              <a:noFill/>
              <a:round/>
              <a:headEnd/>
              <a:tailEnd/>
            </a:ln>
          </p:spPr>
          <p:txBody>
            <a:bodyPr/>
            <a:lstStyle/>
            <a:p>
              <a:endParaRPr lang="ko-KR" altLang="en-US"/>
            </a:p>
          </p:txBody>
        </p:sp>
        <p:sp>
          <p:nvSpPr>
            <p:cNvPr id="32792" name="Freeform 23"/>
            <p:cNvSpPr>
              <a:spLocks/>
            </p:cNvSpPr>
            <p:nvPr/>
          </p:nvSpPr>
          <p:spPr bwMode="ltGray">
            <a:xfrm>
              <a:off x="501" y="1657"/>
              <a:ext cx="780" cy="486"/>
            </a:xfrm>
            <a:custGeom>
              <a:avLst/>
              <a:gdLst>
                <a:gd name="T0" fmla="*/ 63 w 780"/>
                <a:gd name="T1" fmla="*/ 459 h 486"/>
                <a:gd name="T2" fmla="*/ 12 w 780"/>
                <a:gd name="T3" fmla="*/ 450 h 486"/>
                <a:gd name="T4" fmla="*/ 0 w 780"/>
                <a:gd name="T5" fmla="*/ 390 h 486"/>
                <a:gd name="T6" fmla="*/ 18 w 780"/>
                <a:gd name="T7" fmla="*/ 348 h 486"/>
                <a:gd name="T8" fmla="*/ 75 w 780"/>
                <a:gd name="T9" fmla="*/ 300 h 486"/>
                <a:gd name="T10" fmla="*/ 129 w 780"/>
                <a:gd name="T11" fmla="*/ 318 h 486"/>
                <a:gd name="T12" fmla="*/ 129 w 780"/>
                <a:gd name="T13" fmla="*/ 258 h 486"/>
                <a:gd name="T14" fmla="*/ 93 w 780"/>
                <a:gd name="T15" fmla="*/ 231 h 486"/>
                <a:gd name="T16" fmla="*/ 153 w 780"/>
                <a:gd name="T17" fmla="*/ 213 h 486"/>
                <a:gd name="T18" fmla="*/ 237 w 780"/>
                <a:gd name="T19" fmla="*/ 162 h 486"/>
                <a:gd name="T20" fmla="*/ 282 w 780"/>
                <a:gd name="T21" fmla="*/ 141 h 486"/>
                <a:gd name="T22" fmla="*/ 315 w 780"/>
                <a:gd name="T23" fmla="*/ 99 h 486"/>
                <a:gd name="T24" fmla="*/ 339 w 780"/>
                <a:gd name="T25" fmla="*/ 51 h 486"/>
                <a:gd name="T26" fmla="*/ 345 w 780"/>
                <a:gd name="T27" fmla="*/ 132 h 486"/>
                <a:gd name="T28" fmla="*/ 369 w 780"/>
                <a:gd name="T29" fmla="*/ 129 h 486"/>
                <a:gd name="T30" fmla="*/ 426 w 780"/>
                <a:gd name="T31" fmla="*/ 117 h 486"/>
                <a:gd name="T32" fmla="*/ 501 w 780"/>
                <a:gd name="T33" fmla="*/ 102 h 486"/>
                <a:gd name="T34" fmla="*/ 513 w 780"/>
                <a:gd name="T35" fmla="*/ 51 h 486"/>
                <a:gd name="T36" fmla="*/ 555 w 780"/>
                <a:gd name="T37" fmla="*/ 42 h 486"/>
                <a:gd name="T38" fmla="*/ 582 w 780"/>
                <a:gd name="T39" fmla="*/ 24 h 486"/>
                <a:gd name="T40" fmla="*/ 624 w 780"/>
                <a:gd name="T41" fmla="*/ 18 h 486"/>
                <a:gd name="T42" fmla="*/ 618 w 780"/>
                <a:gd name="T43" fmla="*/ 51 h 486"/>
                <a:gd name="T44" fmla="*/ 606 w 780"/>
                <a:gd name="T45" fmla="*/ 96 h 486"/>
                <a:gd name="T46" fmla="*/ 660 w 780"/>
                <a:gd name="T47" fmla="*/ 102 h 486"/>
                <a:gd name="T48" fmla="*/ 681 w 780"/>
                <a:gd name="T49" fmla="*/ 156 h 486"/>
                <a:gd name="T50" fmla="*/ 720 w 780"/>
                <a:gd name="T51" fmla="*/ 171 h 486"/>
                <a:gd name="T52" fmla="*/ 765 w 780"/>
                <a:gd name="T53" fmla="*/ 201 h 486"/>
                <a:gd name="T54" fmla="*/ 768 w 780"/>
                <a:gd name="T55" fmla="*/ 252 h 486"/>
                <a:gd name="T56" fmla="*/ 738 w 780"/>
                <a:gd name="T57" fmla="*/ 285 h 486"/>
                <a:gd name="T58" fmla="*/ 690 w 780"/>
                <a:gd name="T59" fmla="*/ 285 h 486"/>
                <a:gd name="T60" fmla="*/ 645 w 780"/>
                <a:gd name="T61" fmla="*/ 306 h 486"/>
                <a:gd name="T62" fmla="*/ 597 w 780"/>
                <a:gd name="T63" fmla="*/ 348 h 486"/>
                <a:gd name="T64" fmla="*/ 612 w 780"/>
                <a:gd name="T65" fmla="*/ 393 h 486"/>
                <a:gd name="T66" fmla="*/ 552 w 780"/>
                <a:gd name="T67" fmla="*/ 381 h 486"/>
                <a:gd name="T68" fmla="*/ 558 w 780"/>
                <a:gd name="T69" fmla="*/ 423 h 486"/>
                <a:gd name="T70" fmla="*/ 525 w 780"/>
                <a:gd name="T71" fmla="*/ 450 h 486"/>
                <a:gd name="T72" fmla="*/ 519 w 780"/>
                <a:gd name="T73" fmla="*/ 411 h 486"/>
                <a:gd name="T74" fmla="*/ 483 w 780"/>
                <a:gd name="T75" fmla="*/ 384 h 486"/>
                <a:gd name="T76" fmla="*/ 474 w 780"/>
                <a:gd name="T77" fmla="*/ 351 h 486"/>
                <a:gd name="T78" fmla="*/ 417 w 780"/>
                <a:gd name="T79" fmla="*/ 318 h 486"/>
                <a:gd name="T80" fmla="*/ 381 w 780"/>
                <a:gd name="T81" fmla="*/ 303 h 486"/>
                <a:gd name="T82" fmla="*/ 369 w 780"/>
                <a:gd name="T83" fmla="*/ 327 h 486"/>
                <a:gd name="T84" fmla="*/ 423 w 780"/>
                <a:gd name="T85" fmla="*/ 354 h 486"/>
                <a:gd name="T86" fmla="*/ 450 w 780"/>
                <a:gd name="T87" fmla="*/ 381 h 486"/>
                <a:gd name="T88" fmla="*/ 435 w 780"/>
                <a:gd name="T89" fmla="*/ 396 h 486"/>
                <a:gd name="T90" fmla="*/ 417 w 780"/>
                <a:gd name="T91" fmla="*/ 432 h 486"/>
                <a:gd name="T92" fmla="*/ 360 w 780"/>
                <a:gd name="T93" fmla="*/ 441 h 486"/>
                <a:gd name="T94" fmla="*/ 405 w 780"/>
                <a:gd name="T95" fmla="*/ 423 h 486"/>
                <a:gd name="T96" fmla="*/ 405 w 780"/>
                <a:gd name="T97" fmla="*/ 369 h 486"/>
                <a:gd name="T98" fmla="*/ 345 w 780"/>
                <a:gd name="T99" fmla="*/ 348 h 486"/>
                <a:gd name="T100" fmla="*/ 294 w 780"/>
                <a:gd name="T101" fmla="*/ 315 h 486"/>
                <a:gd name="T102" fmla="*/ 225 w 780"/>
                <a:gd name="T103" fmla="*/ 342 h 486"/>
                <a:gd name="T104" fmla="*/ 180 w 780"/>
                <a:gd name="T105" fmla="*/ 375 h 486"/>
                <a:gd name="T106" fmla="*/ 174 w 780"/>
                <a:gd name="T107" fmla="*/ 393 h 486"/>
                <a:gd name="T108" fmla="*/ 153 w 780"/>
                <a:gd name="T109" fmla="*/ 456 h 486"/>
                <a:gd name="T110" fmla="*/ 66 w 780"/>
                <a:gd name="T111" fmla="*/ 486 h 4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0"/>
                <a:gd name="T169" fmla="*/ 0 h 486"/>
                <a:gd name="T170" fmla="*/ 780 w 780"/>
                <a:gd name="T171" fmla="*/ 486 h 4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0" h="486">
                  <a:moveTo>
                    <a:pt x="66" y="486"/>
                  </a:moveTo>
                  <a:lnTo>
                    <a:pt x="63" y="459"/>
                  </a:lnTo>
                  <a:lnTo>
                    <a:pt x="36" y="444"/>
                  </a:lnTo>
                  <a:lnTo>
                    <a:pt x="12" y="450"/>
                  </a:lnTo>
                  <a:lnTo>
                    <a:pt x="15" y="414"/>
                  </a:lnTo>
                  <a:lnTo>
                    <a:pt x="0" y="390"/>
                  </a:lnTo>
                  <a:lnTo>
                    <a:pt x="24" y="372"/>
                  </a:lnTo>
                  <a:lnTo>
                    <a:pt x="18" y="348"/>
                  </a:lnTo>
                  <a:lnTo>
                    <a:pt x="27" y="312"/>
                  </a:lnTo>
                  <a:lnTo>
                    <a:pt x="75" y="300"/>
                  </a:lnTo>
                  <a:lnTo>
                    <a:pt x="111" y="318"/>
                  </a:lnTo>
                  <a:lnTo>
                    <a:pt x="129" y="318"/>
                  </a:lnTo>
                  <a:lnTo>
                    <a:pt x="141" y="276"/>
                  </a:lnTo>
                  <a:lnTo>
                    <a:pt x="129" y="258"/>
                  </a:lnTo>
                  <a:lnTo>
                    <a:pt x="111" y="240"/>
                  </a:lnTo>
                  <a:lnTo>
                    <a:pt x="93" y="231"/>
                  </a:lnTo>
                  <a:lnTo>
                    <a:pt x="105" y="213"/>
                  </a:lnTo>
                  <a:lnTo>
                    <a:pt x="153" y="213"/>
                  </a:lnTo>
                  <a:lnTo>
                    <a:pt x="216" y="198"/>
                  </a:lnTo>
                  <a:lnTo>
                    <a:pt x="237" y="162"/>
                  </a:lnTo>
                  <a:lnTo>
                    <a:pt x="270" y="156"/>
                  </a:lnTo>
                  <a:lnTo>
                    <a:pt x="282" y="141"/>
                  </a:lnTo>
                  <a:lnTo>
                    <a:pt x="315" y="129"/>
                  </a:lnTo>
                  <a:lnTo>
                    <a:pt x="315" y="99"/>
                  </a:lnTo>
                  <a:lnTo>
                    <a:pt x="318" y="57"/>
                  </a:lnTo>
                  <a:lnTo>
                    <a:pt x="339" y="51"/>
                  </a:lnTo>
                  <a:lnTo>
                    <a:pt x="348" y="84"/>
                  </a:lnTo>
                  <a:lnTo>
                    <a:pt x="345" y="132"/>
                  </a:lnTo>
                  <a:lnTo>
                    <a:pt x="360" y="105"/>
                  </a:lnTo>
                  <a:lnTo>
                    <a:pt x="369" y="129"/>
                  </a:lnTo>
                  <a:lnTo>
                    <a:pt x="399" y="141"/>
                  </a:lnTo>
                  <a:lnTo>
                    <a:pt x="426" y="117"/>
                  </a:lnTo>
                  <a:lnTo>
                    <a:pt x="480" y="120"/>
                  </a:lnTo>
                  <a:lnTo>
                    <a:pt x="501" y="102"/>
                  </a:lnTo>
                  <a:lnTo>
                    <a:pt x="489" y="72"/>
                  </a:lnTo>
                  <a:lnTo>
                    <a:pt x="513" y="51"/>
                  </a:lnTo>
                  <a:lnTo>
                    <a:pt x="537" y="69"/>
                  </a:lnTo>
                  <a:lnTo>
                    <a:pt x="555" y="42"/>
                  </a:lnTo>
                  <a:lnTo>
                    <a:pt x="552" y="15"/>
                  </a:lnTo>
                  <a:lnTo>
                    <a:pt x="582" y="24"/>
                  </a:lnTo>
                  <a:lnTo>
                    <a:pt x="597" y="0"/>
                  </a:lnTo>
                  <a:lnTo>
                    <a:pt x="624" y="18"/>
                  </a:lnTo>
                  <a:lnTo>
                    <a:pt x="606" y="36"/>
                  </a:lnTo>
                  <a:lnTo>
                    <a:pt x="618" y="51"/>
                  </a:lnTo>
                  <a:lnTo>
                    <a:pt x="597" y="78"/>
                  </a:lnTo>
                  <a:lnTo>
                    <a:pt x="606" y="96"/>
                  </a:lnTo>
                  <a:lnTo>
                    <a:pt x="642" y="108"/>
                  </a:lnTo>
                  <a:lnTo>
                    <a:pt x="660" y="102"/>
                  </a:lnTo>
                  <a:lnTo>
                    <a:pt x="678" y="129"/>
                  </a:lnTo>
                  <a:lnTo>
                    <a:pt x="681" y="156"/>
                  </a:lnTo>
                  <a:lnTo>
                    <a:pt x="690" y="183"/>
                  </a:lnTo>
                  <a:lnTo>
                    <a:pt x="720" y="171"/>
                  </a:lnTo>
                  <a:lnTo>
                    <a:pt x="738" y="201"/>
                  </a:lnTo>
                  <a:lnTo>
                    <a:pt x="765" y="201"/>
                  </a:lnTo>
                  <a:lnTo>
                    <a:pt x="780" y="234"/>
                  </a:lnTo>
                  <a:lnTo>
                    <a:pt x="768" y="252"/>
                  </a:lnTo>
                  <a:lnTo>
                    <a:pt x="732" y="267"/>
                  </a:lnTo>
                  <a:lnTo>
                    <a:pt x="738" y="285"/>
                  </a:lnTo>
                  <a:lnTo>
                    <a:pt x="732" y="309"/>
                  </a:lnTo>
                  <a:lnTo>
                    <a:pt x="690" y="285"/>
                  </a:lnTo>
                  <a:lnTo>
                    <a:pt x="666" y="273"/>
                  </a:lnTo>
                  <a:lnTo>
                    <a:pt x="645" y="306"/>
                  </a:lnTo>
                  <a:lnTo>
                    <a:pt x="618" y="312"/>
                  </a:lnTo>
                  <a:lnTo>
                    <a:pt x="597" y="348"/>
                  </a:lnTo>
                  <a:lnTo>
                    <a:pt x="621" y="369"/>
                  </a:lnTo>
                  <a:lnTo>
                    <a:pt x="612" y="393"/>
                  </a:lnTo>
                  <a:lnTo>
                    <a:pt x="588" y="387"/>
                  </a:lnTo>
                  <a:lnTo>
                    <a:pt x="552" y="381"/>
                  </a:lnTo>
                  <a:lnTo>
                    <a:pt x="549" y="402"/>
                  </a:lnTo>
                  <a:lnTo>
                    <a:pt x="558" y="423"/>
                  </a:lnTo>
                  <a:lnTo>
                    <a:pt x="552" y="459"/>
                  </a:lnTo>
                  <a:lnTo>
                    <a:pt x="525" y="450"/>
                  </a:lnTo>
                  <a:lnTo>
                    <a:pt x="504" y="435"/>
                  </a:lnTo>
                  <a:lnTo>
                    <a:pt x="519" y="411"/>
                  </a:lnTo>
                  <a:lnTo>
                    <a:pt x="501" y="387"/>
                  </a:lnTo>
                  <a:lnTo>
                    <a:pt x="483" y="384"/>
                  </a:lnTo>
                  <a:lnTo>
                    <a:pt x="468" y="369"/>
                  </a:lnTo>
                  <a:lnTo>
                    <a:pt x="474" y="351"/>
                  </a:lnTo>
                  <a:lnTo>
                    <a:pt x="438" y="336"/>
                  </a:lnTo>
                  <a:lnTo>
                    <a:pt x="417" y="318"/>
                  </a:lnTo>
                  <a:lnTo>
                    <a:pt x="414" y="297"/>
                  </a:lnTo>
                  <a:lnTo>
                    <a:pt x="381" y="303"/>
                  </a:lnTo>
                  <a:lnTo>
                    <a:pt x="363" y="303"/>
                  </a:lnTo>
                  <a:lnTo>
                    <a:pt x="369" y="327"/>
                  </a:lnTo>
                  <a:lnTo>
                    <a:pt x="393" y="342"/>
                  </a:lnTo>
                  <a:lnTo>
                    <a:pt x="423" y="354"/>
                  </a:lnTo>
                  <a:lnTo>
                    <a:pt x="432" y="378"/>
                  </a:lnTo>
                  <a:lnTo>
                    <a:pt x="450" y="381"/>
                  </a:lnTo>
                  <a:lnTo>
                    <a:pt x="456" y="402"/>
                  </a:lnTo>
                  <a:lnTo>
                    <a:pt x="435" y="396"/>
                  </a:lnTo>
                  <a:lnTo>
                    <a:pt x="444" y="420"/>
                  </a:lnTo>
                  <a:lnTo>
                    <a:pt x="417" y="432"/>
                  </a:lnTo>
                  <a:lnTo>
                    <a:pt x="387" y="453"/>
                  </a:lnTo>
                  <a:lnTo>
                    <a:pt x="360" y="441"/>
                  </a:lnTo>
                  <a:lnTo>
                    <a:pt x="363" y="423"/>
                  </a:lnTo>
                  <a:lnTo>
                    <a:pt x="405" y="423"/>
                  </a:lnTo>
                  <a:lnTo>
                    <a:pt x="420" y="393"/>
                  </a:lnTo>
                  <a:lnTo>
                    <a:pt x="405" y="369"/>
                  </a:lnTo>
                  <a:lnTo>
                    <a:pt x="378" y="375"/>
                  </a:lnTo>
                  <a:lnTo>
                    <a:pt x="345" y="348"/>
                  </a:lnTo>
                  <a:lnTo>
                    <a:pt x="339" y="324"/>
                  </a:lnTo>
                  <a:lnTo>
                    <a:pt x="294" y="315"/>
                  </a:lnTo>
                  <a:lnTo>
                    <a:pt x="252" y="321"/>
                  </a:lnTo>
                  <a:lnTo>
                    <a:pt x="225" y="342"/>
                  </a:lnTo>
                  <a:lnTo>
                    <a:pt x="192" y="348"/>
                  </a:lnTo>
                  <a:lnTo>
                    <a:pt x="180" y="375"/>
                  </a:lnTo>
                  <a:lnTo>
                    <a:pt x="201" y="399"/>
                  </a:lnTo>
                  <a:lnTo>
                    <a:pt x="174" y="393"/>
                  </a:lnTo>
                  <a:lnTo>
                    <a:pt x="168" y="432"/>
                  </a:lnTo>
                  <a:lnTo>
                    <a:pt x="153" y="456"/>
                  </a:lnTo>
                  <a:lnTo>
                    <a:pt x="96" y="465"/>
                  </a:lnTo>
                  <a:lnTo>
                    <a:pt x="66" y="486"/>
                  </a:lnTo>
                  <a:close/>
                </a:path>
              </a:pathLst>
            </a:custGeom>
            <a:solidFill>
              <a:schemeClr val="accent2"/>
            </a:solidFill>
            <a:ln w="9525">
              <a:noFill/>
              <a:round/>
              <a:headEnd/>
              <a:tailEnd/>
            </a:ln>
          </p:spPr>
          <p:txBody>
            <a:bodyPr/>
            <a:lstStyle/>
            <a:p>
              <a:endParaRPr lang="ko-KR" altLang="en-US"/>
            </a:p>
          </p:txBody>
        </p:sp>
        <p:sp>
          <p:nvSpPr>
            <p:cNvPr id="32793" name="Freeform 24"/>
            <p:cNvSpPr>
              <a:spLocks/>
            </p:cNvSpPr>
            <p:nvPr/>
          </p:nvSpPr>
          <p:spPr bwMode="ltGray">
            <a:xfrm>
              <a:off x="774" y="1999"/>
              <a:ext cx="45" cy="84"/>
            </a:xfrm>
            <a:custGeom>
              <a:avLst/>
              <a:gdLst>
                <a:gd name="T0" fmla="*/ 36 w 45"/>
                <a:gd name="T1" fmla="*/ 84 h 84"/>
                <a:gd name="T2" fmla="*/ 27 w 45"/>
                <a:gd name="T3" fmla="*/ 60 h 84"/>
                <a:gd name="T4" fmla="*/ 45 w 45"/>
                <a:gd name="T5" fmla="*/ 36 h 84"/>
                <a:gd name="T6" fmla="*/ 45 w 45"/>
                <a:gd name="T7" fmla="*/ 15 h 84"/>
                <a:gd name="T8" fmla="*/ 18 w 45"/>
                <a:gd name="T9" fmla="*/ 0 h 84"/>
                <a:gd name="T10" fmla="*/ 9 w 45"/>
                <a:gd name="T11" fmla="*/ 24 h 84"/>
                <a:gd name="T12" fmla="*/ 36 w 45"/>
                <a:gd name="T13" fmla="*/ 24 h 84"/>
                <a:gd name="T14" fmla="*/ 6 w 45"/>
                <a:gd name="T15" fmla="*/ 30 h 84"/>
                <a:gd name="T16" fmla="*/ 0 w 45"/>
                <a:gd name="T17" fmla="*/ 63 h 84"/>
                <a:gd name="T18" fmla="*/ 36 w 45"/>
                <a:gd name="T19" fmla="*/ 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84"/>
                <a:gd name="T32" fmla="*/ 45 w 4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84">
                  <a:moveTo>
                    <a:pt x="36" y="84"/>
                  </a:moveTo>
                  <a:lnTo>
                    <a:pt x="27" y="60"/>
                  </a:lnTo>
                  <a:lnTo>
                    <a:pt x="45" y="36"/>
                  </a:lnTo>
                  <a:lnTo>
                    <a:pt x="45" y="15"/>
                  </a:lnTo>
                  <a:lnTo>
                    <a:pt x="18" y="0"/>
                  </a:lnTo>
                  <a:lnTo>
                    <a:pt x="9" y="24"/>
                  </a:lnTo>
                  <a:lnTo>
                    <a:pt x="36" y="24"/>
                  </a:lnTo>
                  <a:lnTo>
                    <a:pt x="6" y="30"/>
                  </a:lnTo>
                  <a:lnTo>
                    <a:pt x="0" y="63"/>
                  </a:lnTo>
                  <a:lnTo>
                    <a:pt x="36" y="84"/>
                  </a:lnTo>
                  <a:close/>
                </a:path>
              </a:pathLst>
            </a:custGeom>
            <a:solidFill>
              <a:schemeClr val="accent2"/>
            </a:solidFill>
            <a:ln w="9525">
              <a:noFill/>
              <a:round/>
              <a:headEnd/>
              <a:tailEnd/>
            </a:ln>
          </p:spPr>
          <p:txBody>
            <a:bodyPr/>
            <a:lstStyle/>
            <a:p>
              <a:endParaRPr lang="ko-KR" altLang="en-US"/>
            </a:p>
          </p:txBody>
        </p:sp>
        <p:sp>
          <p:nvSpPr>
            <p:cNvPr id="32794" name="Freeform 25"/>
            <p:cNvSpPr>
              <a:spLocks/>
            </p:cNvSpPr>
            <p:nvPr/>
          </p:nvSpPr>
          <p:spPr bwMode="ltGray">
            <a:xfrm>
              <a:off x="636" y="1624"/>
              <a:ext cx="114" cy="192"/>
            </a:xfrm>
            <a:custGeom>
              <a:avLst/>
              <a:gdLst>
                <a:gd name="T0" fmla="*/ 48 w 114"/>
                <a:gd name="T1" fmla="*/ 171 h 192"/>
                <a:gd name="T2" fmla="*/ 63 w 114"/>
                <a:gd name="T3" fmla="*/ 192 h 192"/>
                <a:gd name="T4" fmla="*/ 111 w 114"/>
                <a:gd name="T5" fmla="*/ 165 h 192"/>
                <a:gd name="T6" fmla="*/ 114 w 114"/>
                <a:gd name="T7" fmla="*/ 135 h 192"/>
                <a:gd name="T8" fmla="*/ 81 w 114"/>
                <a:gd name="T9" fmla="*/ 117 h 192"/>
                <a:gd name="T10" fmla="*/ 87 w 114"/>
                <a:gd name="T11" fmla="*/ 93 h 192"/>
                <a:gd name="T12" fmla="*/ 69 w 114"/>
                <a:gd name="T13" fmla="*/ 75 h 192"/>
                <a:gd name="T14" fmla="*/ 54 w 114"/>
                <a:gd name="T15" fmla="*/ 60 h 192"/>
                <a:gd name="T16" fmla="*/ 63 w 114"/>
                <a:gd name="T17" fmla="*/ 42 h 192"/>
                <a:gd name="T18" fmla="*/ 51 w 114"/>
                <a:gd name="T19" fmla="*/ 15 h 192"/>
                <a:gd name="T20" fmla="*/ 18 w 114"/>
                <a:gd name="T21" fmla="*/ 0 h 192"/>
                <a:gd name="T22" fmla="*/ 12 w 114"/>
                <a:gd name="T23" fmla="*/ 39 h 192"/>
                <a:gd name="T24" fmla="*/ 21 w 114"/>
                <a:gd name="T25" fmla="*/ 60 h 192"/>
                <a:gd name="T26" fmla="*/ 27 w 114"/>
                <a:gd name="T27" fmla="*/ 87 h 192"/>
                <a:gd name="T28" fmla="*/ 51 w 114"/>
                <a:gd name="T29" fmla="*/ 99 h 192"/>
                <a:gd name="T30" fmla="*/ 48 w 114"/>
                <a:gd name="T31" fmla="*/ 126 h 192"/>
                <a:gd name="T32" fmla="*/ 30 w 114"/>
                <a:gd name="T33" fmla="*/ 132 h 192"/>
                <a:gd name="T34" fmla="*/ 15 w 114"/>
                <a:gd name="T35" fmla="*/ 162 h 192"/>
                <a:gd name="T36" fmla="*/ 0 w 114"/>
                <a:gd name="T37" fmla="*/ 180 h 192"/>
                <a:gd name="T38" fmla="*/ 48 w 114"/>
                <a:gd name="T39" fmla="*/ 171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192"/>
                <a:gd name="T62" fmla="*/ 114 w 114"/>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192">
                  <a:moveTo>
                    <a:pt x="48" y="171"/>
                  </a:moveTo>
                  <a:lnTo>
                    <a:pt x="63" y="192"/>
                  </a:lnTo>
                  <a:lnTo>
                    <a:pt x="111" y="165"/>
                  </a:lnTo>
                  <a:lnTo>
                    <a:pt x="114" y="135"/>
                  </a:lnTo>
                  <a:lnTo>
                    <a:pt x="81" y="117"/>
                  </a:lnTo>
                  <a:lnTo>
                    <a:pt x="87" y="93"/>
                  </a:lnTo>
                  <a:lnTo>
                    <a:pt x="69" y="75"/>
                  </a:lnTo>
                  <a:lnTo>
                    <a:pt x="54" y="60"/>
                  </a:lnTo>
                  <a:lnTo>
                    <a:pt x="63" y="42"/>
                  </a:lnTo>
                  <a:lnTo>
                    <a:pt x="51" y="15"/>
                  </a:lnTo>
                  <a:lnTo>
                    <a:pt x="18" y="0"/>
                  </a:lnTo>
                  <a:lnTo>
                    <a:pt x="12" y="39"/>
                  </a:lnTo>
                  <a:lnTo>
                    <a:pt x="21" y="60"/>
                  </a:lnTo>
                  <a:lnTo>
                    <a:pt x="27" y="87"/>
                  </a:lnTo>
                  <a:lnTo>
                    <a:pt x="51" y="99"/>
                  </a:lnTo>
                  <a:lnTo>
                    <a:pt x="48" y="126"/>
                  </a:lnTo>
                  <a:lnTo>
                    <a:pt x="30" y="132"/>
                  </a:lnTo>
                  <a:lnTo>
                    <a:pt x="15" y="162"/>
                  </a:lnTo>
                  <a:lnTo>
                    <a:pt x="0" y="180"/>
                  </a:lnTo>
                  <a:lnTo>
                    <a:pt x="48" y="171"/>
                  </a:lnTo>
                  <a:close/>
                </a:path>
              </a:pathLst>
            </a:custGeom>
            <a:solidFill>
              <a:schemeClr val="accent2"/>
            </a:solidFill>
            <a:ln w="9525">
              <a:noFill/>
              <a:round/>
              <a:headEnd/>
              <a:tailEnd/>
            </a:ln>
          </p:spPr>
          <p:txBody>
            <a:bodyPr/>
            <a:lstStyle/>
            <a:p>
              <a:endParaRPr lang="ko-KR" altLang="en-US"/>
            </a:p>
          </p:txBody>
        </p:sp>
        <p:sp>
          <p:nvSpPr>
            <p:cNvPr id="32795" name="Freeform 26"/>
            <p:cNvSpPr>
              <a:spLocks/>
            </p:cNvSpPr>
            <p:nvPr/>
          </p:nvSpPr>
          <p:spPr bwMode="ltGray">
            <a:xfrm>
              <a:off x="582" y="1699"/>
              <a:ext cx="81" cy="72"/>
            </a:xfrm>
            <a:custGeom>
              <a:avLst/>
              <a:gdLst>
                <a:gd name="T0" fmla="*/ 12 w 81"/>
                <a:gd name="T1" fmla="*/ 72 h 72"/>
                <a:gd name="T2" fmla="*/ 0 w 81"/>
                <a:gd name="T3" fmla="*/ 57 h 72"/>
                <a:gd name="T4" fmla="*/ 15 w 81"/>
                <a:gd name="T5" fmla="*/ 42 h 72"/>
                <a:gd name="T6" fmla="*/ 12 w 81"/>
                <a:gd name="T7" fmla="*/ 15 h 72"/>
                <a:gd name="T8" fmla="*/ 27 w 81"/>
                <a:gd name="T9" fmla="*/ 3 h 72"/>
                <a:gd name="T10" fmla="*/ 48 w 81"/>
                <a:gd name="T11" fmla="*/ 6 h 72"/>
                <a:gd name="T12" fmla="*/ 66 w 81"/>
                <a:gd name="T13" fmla="*/ 0 h 72"/>
                <a:gd name="T14" fmla="*/ 81 w 81"/>
                <a:gd name="T15" fmla="*/ 18 h 72"/>
                <a:gd name="T16" fmla="*/ 66 w 81"/>
                <a:gd name="T17" fmla="*/ 39 h 72"/>
                <a:gd name="T18" fmla="*/ 69 w 81"/>
                <a:gd name="T19" fmla="*/ 60 h 72"/>
                <a:gd name="T20" fmla="*/ 39 w 81"/>
                <a:gd name="T21" fmla="*/ 66 h 72"/>
                <a:gd name="T22" fmla="*/ 12 w 81"/>
                <a:gd name="T23" fmla="*/ 7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72"/>
                <a:gd name="T38" fmla="*/ 81 w 81"/>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72">
                  <a:moveTo>
                    <a:pt x="12" y="72"/>
                  </a:moveTo>
                  <a:lnTo>
                    <a:pt x="0" y="57"/>
                  </a:lnTo>
                  <a:lnTo>
                    <a:pt x="15" y="42"/>
                  </a:lnTo>
                  <a:lnTo>
                    <a:pt x="12" y="15"/>
                  </a:lnTo>
                  <a:lnTo>
                    <a:pt x="27" y="3"/>
                  </a:lnTo>
                  <a:lnTo>
                    <a:pt x="48" y="6"/>
                  </a:lnTo>
                  <a:lnTo>
                    <a:pt x="66" y="0"/>
                  </a:lnTo>
                  <a:lnTo>
                    <a:pt x="81" y="18"/>
                  </a:lnTo>
                  <a:lnTo>
                    <a:pt x="66" y="39"/>
                  </a:lnTo>
                  <a:lnTo>
                    <a:pt x="69" y="60"/>
                  </a:lnTo>
                  <a:lnTo>
                    <a:pt x="39" y="66"/>
                  </a:lnTo>
                  <a:lnTo>
                    <a:pt x="12" y="72"/>
                  </a:lnTo>
                  <a:close/>
                </a:path>
              </a:pathLst>
            </a:custGeom>
            <a:solidFill>
              <a:schemeClr val="accent2"/>
            </a:solidFill>
            <a:ln w="9525">
              <a:noFill/>
              <a:round/>
              <a:headEnd/>
              <a:tailEnd/>
            </a:ln>
          </p:spPr>
          <p:txBody>
            <a:bodyPr/>
            <a:lstStyle/>
            <a:p>
              <a:endParaRPr lang="ko-KR" altLang="en-US"/>
            </a:p>
          </p:txBody>
        </p:sp>
        <p:sp>
          <p:nvSpPr>
            <p:cNvPr id="32796" name="Freeform 27"/>
            <p:cNvSpPr>
              <a:spLocks/>
            </p:cNvSpPr>
            <p:nvPr/>
          </p:nvSpPr>
          <p:spPr bwMode="ltGray">
            <a:xfrm>
              <a:off x="759" y="1378"/>
              <a:ext cx="387" cy="384"/>
            </a:xfrm>
            <a:custGeom>
              <a:avLst/>
              <a:gdLst>
                <a:gd name="T0" fmla="*/ 12 w 387"/>
                <a:gd name="T1" fmla="*/ 240 h 384"/>
                <a:gd name="T2" fmla="*/ 57 w 387"/>
                <a:gd name="T3" fmla="*/ 219 h 384"/>
                <a:gd name="T4" fmla="*/ 69 w 387"/>
                <a:gd name="T5" fmla="*/ 186 h 384"/>
                <a:gd name="T6" fmla="*/ 90 w 387"/>
                <a:gd name="T7" fmla="*/ 159 h 384"/>
                <a:gd name="T8" fmla="*/ 120 w 387"/>
                <a:gd name="T9" fmla="*/ 144 h 384"/>
                <a:gd name="T10" fmla="*/ 114 w 387"/>
                <a:gd name="T11" fmla="*/ 120 h 384"/>
                <a:gd name="T12" fmla="*/ 129 w 387"/>
                <a:gd name="T13" fmla="*/ 96 h 384"/>
                <a:gd name="T14" fmla="*/ 153 w 387"/>
                <a:gd name="T15" fmla="*/ 102 h 384"/>
                <a:gd name="T16" fmla="*/ 153 w 387"/>
                <a:gd name="T17" fmla="*/ 72 h 384"/>
                <a:gd name="T18" fmla="*/ 189 w 387"/>
                <a:gd name="T19" fmla="*/ 45 h 384"/>
                <a:gd name="T20" fmla="*/ 219 w 387"/>
                <a:gd name="T21" fmla="*/ 36 h 384"/>
                <a:gd name="T22" fmla="*/ 237 w 387"/>
                <a:gd name="T23" fmla="*/ 36 h 384"/>
                <a:gd name="T24" fmla="*/ 234 w 387"/>
                <a:gd name="T25" fmla="*/ 15 h 384"/>
                <a:gd name="T26" fmla="*/ 249 w 387"/>
                <a:gd name="T27" fmla="*/ 0 h 384"/>
                <a:gd name="T28" fmla="*/ 273 w 387"/>
                <a:gd name="T29" fmla="*/ 18 h 384"/>
                <a:gd name="T30" fmla="*/ 297 w 387"/>
                <a:gd name="T31" fmla="*/ 3 h 384"/>
                <a:gd name="T32" fmla="*/ 318 w 387"/>
                <a:gd name="T33" fmla="*/ 12 h 384"/>
                <a:gd name="T34" fmla="*/ 312 w 387"/>
                <a:gd name="T35" fmla="*/ 42 h 384"/>
                <a:gd name="T36" fmla="*/ 333 w 387"/>
                <a:gd name="T37" fmla="*/ 69 h 384"/>
                <a:gd name="T38" fmla="*/ 327 w 387"/>
                <a:gd name="T39" fmla="*/ 90 h 384"/>
                <a:gd name="T40" fmla="*/ 357 w 387"/>
                <a:gd name="T41" fmla="*/ 126 h 384"/>
                <a:gd name="T42" fmla="*/ 351 w 387"/>
                <a:gd name="T43" fmla="*/ 156 h 384"/>
                <a:gd name="T44" fmla="*/ 354 w 387"/>
                <a:gd name="T45" fmla="*/ 186 h 384"/>
                <a:gd name="T46" fmla="*/ 387 w 387"/>
                <a:gd name="T47" fmla="*/ 219 h 384"/>
                <a:gd name="T48" fmla="*/ 381 w 387"/>
                <a:gd name="T49" fmla="*/ 240 h 384"/>
                <a:gd name="T50" fmla="*/ 342 w 387"/>
                <a:gd name="T51" fmla="*/ 246 h 384"/>
                <a:gd name="T52" fmla="*/ 321 w 387"/>
                <a:gd name="T53" fmla="*/ 270 h 384"/>
                <a:gd name="T54" fmla="*/ 282 w 387"/>
                <a:gd name="T55" fmla="*/ 273 h 384"/>
                <a:gd name="T56" fmla="*/ 243 w 387"/>
                <a:gd name="T57" fmla="*/ 270 h 384"/>
                <a:gd name="T58" fmla="*/ 246 w 387"/>
                <a:gd name="T59" fmla="*/ 249 h 384"/>
                <a:gd name="T60" fmla="*/ 228 w 387"/>
                <a:gd name="T61" fmla="*/ 219 h 384"/>
                <a:gd name="T62" fmla="*/ 261 w 387"/>
                <a:gd name="T63" fmla="*/ 183 h 384"/>
                <a:gd name="T64" fmla="*/ 285 w 387"/>
                <a:gd name="T65" fmla="*/ 177 h 384"/>
                <a:gd name="T66" fmla="*/ 285 w 387"/>
                <a:gd name="T67" fmla="*/ 159 h 384"/>
                <a:gd name="T68" fmla="*/ 267 w 387"/>
                <a:gd name="T69" fmla="*/ 144 h 384"/>
                <a:gd name="T70" fmla="*/ 234 w 387"/>
                <a:gd name="T71" fmla="*/ 159 h 384"/>
                <a:gd name="T72" fmla="*/ 231 w 387"/>
                <a:gd name="T73" fmla="*/ 186 h 384"/>
                <a:gd name="T74" fmla="*/ 219 w 387"/>
                <a:gd name="T75" fmla="*/ 228 h 384"/>
                <a:gd name="T76" fmla="*/ 186 w 387"/>
                <a:gd name="T77" fmla="*/ 222 h 384"/>
                <a:gd name="T78" fmla="*/ 177 w 387"/>
                <a:gd name="T79" fmla="*/ 246 h 384"/>
                <a:gd name="T80" fmla="*/ 156 w 387"/>
                <a:gd name="T81" fmla="*/ 246 h 384"/>
                <a:gd name="T82" fmla="*/ 171 w 387"/>
                <a:gd name="T83" fmla="*/ 267 h 384"/>
                <a:gd name="T84" fmla="*/ 189 w 387"/>
                <a:gd name="T85" fmla="*/ 276 h 384"/>
                <a:gd name="T86" fmla="*/ 195 w 387"/>
                <a:gd name="T87" fmla="*/ 303 h 384"/>
                <a:gd name="T88" fmla="*/ 174 w 387"/>
                <a:gd name="T89" fmla="*/ 300 h 384"/>
                <a:gd name="T90" fmla="*/ 174 w 387"/>
                <a:gd name="T91" fmla="*/ 321 h 384"/>
                <a:gd name="T92" fmla="*/ 201 w 387"/>
                <a:gd name="T93" fmla="*/ 330 h 384"/>
                <a:gd name="T94" fmla="*/ 204 w 387"/>
                <a:gd name="T95" fmla="*/ 348 h 384"/>
                <a:gd name="T96" fmla="*/ 186 w 387"/>
                <a:gd name="T97" fmla="*/ 351 h 384"/>
                <a:gd name="T98" fmla="*/ 165 w 387"/>
                <a:gd name="T99" fmla="*/ 342 h 384"/>
                <a:gd name="T100" fmla="*/ 150 w 387"/>
                <a:gd name="T101" fmla="*/ 363 h 384"/>
                <a:gd name="T102" fmla="*/ 141 w 387"/>
                <a:gd name="T103" fmla="*/ 384 h 384"/>
                <a:gd name="T104" fmla="*/ 102 w 387"/>
                <a:gd name="T105" fmla="*/ 360 h 384"/>
                <a:gd name="T106" fmla="*/ 111 w 387"/>
                <a:gd name="T107" fmla="*/ 339 h 384"/>
                <a:gd name="T108" fmla="*/ 90 w 387"/>
                <a:gd name="T109" fmla="*/ 324 h 384"/>
                <a:gd name="T110" fmla="*/ 81 w 387"/>
                <a:gd name="T111" fmla="*/ 291 h 384"/>
                <a:gd name="T112" fmla="*/ 57 w 387"/>
                <a:gd name="T113" fmla="*/ 321 h 384"/>
                <a:gd name="T114" fmla="*/ 27 w 387"/>
                <a:gd name="T115" fmla="*/ 324 h 384"/>
                <a:gd name="T116" fmla="*/ 0 w 387"/>
                <a:gd name="T117" fmla="*/ 309 h 384"/>
                <a:gd name="T118" fmla="*/ 12 w 387"/>
                <a:gd name="T119" fmla="*/ 240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7"/>
                <a:gd name="T181" fmla="*/ 0 h 384"/>
                <a:gd name="T182" fmla="*/ 387 w 387"/>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7" h="384">
                  <a:moveTo>
                    <a:pt x="12" y="240"/>
                  </a:moveTo>
                  <a:lnTo>
                    <a:pt x="57" y="219"/>
                  </a:lnTo>
                  <a:lnTo>
                    <a:pt x="69" y="186"/>
                  </a:lnTo>
                  <a:lnTo>
                    <a:pt x="90" y="159"/>
                  </a:lnTo>
                  <a:lnTo>
                    <a:pt x="120" y="144"/>
                  </a:lnTo>
                  <a:lnTo>
                    <a:pt x="114" y="120"/>
                  </a:lnTo>
                  <a:lnTo>
                    <a:pt x="129" y="96"/>
                  </a:lnTo>
                  <a:lnTo>
                    <a:pt x="153" y="102"/>
                  </a:lnTo>
                  <a:lnTo>
                    <a:pt x="153" y="72"/>
                  </a:lnTo>
                  <a:lnTo>
                    <a:pt x="189" y="45"/>
                  </a:lnTo>
                  <a:lnTo>
                    <a:pt x="219" y="36"/>
                  </a:lnTo>
                  <a:lnTo>
                    <a:pt x="237" y="36"/>
                  </a:lnTo>
                  <a:lnTo>
                    <a:pt x="234" y="15"/>
                  </a:lnTo>
                  <a:lnTo>
                    <a:pt x="249" y="0"/>
                  </a:lnTo>
                  <a:lnTo>
                    <a:pt x="273" y="18"/>
                  </a:lnTo>
                  <a:lnTo>
                    <a:pt x="297" y="3"/>
                  </a:lnTo>
                  <a:lnTo>
                    <a:pt x="318" y="12"/>
                  </a:lnTo>
                  <a:lnTo>
                    <a:pt x="312" y="42"/>
                  </a:lnTo>
                  <a:lnTo>
                    <a:pt x="333" y="69"/>
                  </a:lnTo>
                  <a:lnTo>
                    <a:pt x="327" y="90"/>
                  </a:lnTo>
                  <a:lnTo>
                    <a:pt x="357" y="126"/>
                  </a:lnTo>
                  <a:lnTo>
                    <a:pt x="351" y="156"/>
                  </a:lnTo>
                  <a:lnTo>
                    <a:pt x="354" y="186"/>
                  </a:lnTo>
                  <a:lnTo>
                    <a:pt x="387" y="219"/>
                  </a:lnTo>
                  <a:lnTo>
                    <a:pt x="381" y="240"/>
                  </a:lnTo>
                  <a:lnTo>
                    <a:pt x="342" y="246"/>
                  </a:lnTo>
                  <a:lnTo>
                    <a:pt x="321" y="270"/>
                  </a:lnTo>
                  <a:lnTo>
                    <a:pt x="282" y="273"/>
                  </a:lnTo>
                  <a:lnTo>
                    <a:pt x="243" y="270"/>
                  </a:lnTo>
                  <a:lnTo>
                    <a:pt x="246" y="249"/>
                  </a:lnTo>
                  <a:lnTo>
                    <a:pt x="228" y="219"/>
                  </a:lnTo>
                  <a:lnTo>
                    <a:pt x="261" y="183"/>
                  </a:lnTo>
                  <a:lnTo>
                    <a:pt x="285" y="177"/>
                  </a:lnTo>
                  <a:lnTo>
                    <a:pt x="285" y="159"/>
                  </a:lnTo>
                  <a:lnTo>
                    <a:pt x="267" y="144"/>
                  </a:lnTo>
                  <a:lnTo>
                    <a:pt x="234" y="159"/>
                  </a:lnTo>
                  <a:lnTo>
                    <a:pt x="231" y="186"/>
                  </a:lnTo>
                  <a:lnTo>
                    <a:pt x="219" y="228"/>
                  </a:lnTo>
                  <a:lnTo>
                    <a:pt x="186" y="222"/>
                  </a:lnTo>
                  <a:lnTo>
                    <a:pt x="177" y="246"/>
                  </a:lnTo>
                  <a:lnTo>
                    <a:pt x="156" y="246"/>
                  </a:lnTo>
                  <a:lnTo>
                    <a:pt x="171" y="267"/>
                  </a:lnTo>
                  <a:lnTo>
                    <a:pt x="189" y="276"/>
                  </a:lnTo>
                  <a:lnTo>
                    <a:pt x="195" y="303"/>
                  </a:lnTo>
                  <a:lnTo>
                    <a:pt x="174" y="300"/>
                  </a:lnTo>
                  <a:lnTo>
                    <a:pt x="174" y="321"/>
                  </a:lnTo>
                  <a:lnTo>
                    <a:pt x="201" y="330"/>
                  </a:lnTo>
                  <a:lnTo>
                    <a:pt x="204" y="348"/>
                  </a:lnTo>
                  <a:lnTo>
                    <a:pt x="186" y="351"/>
                  </a:lnTo>
                  <a:lnTo>
                    <a:pt x="165" y="342"/>
                  </a:lnTo>
                  <a:lnTo>
                    <a:pt x="150" y="363"/>
                  </a:lnTo>
                  <a:lnTo>
                    <a:pt x="141" y="384"/>
                  </a:lnTo>
                  <a:lnTo>
                    <a:pt x="102" y="360"/>
                  </a:lnTo>
                  <a:lnTo>
                    <a:pt x="111" y="339"/>
                  </a:lnTo>
                  <a:lnTo>
                    <a:pt x="90" y="324"/>
                  </a:lnTo>
                  <a:lnTo>
                    <a:pt x="81" y="291"/>
                  </a:lnTo>
                  <a:lnTo>
                    <a:pt x="57" y="321"/>
                  </a:lnTo>
                  <a:lnTo>
                    <a:pt x="27" y="324"/>
                  </a:lnTo>
                  <a:lnTo>
                    <a:pt x="0" y="309"/>
                  </a:lnTo>
                  <a:lnTo>
                    <a:pt x="12" y="240"/>
                  </a:lnTo>
                  <a:close/>
                </a:path>
              </a:pathLst>
            </a:custGeom>
            <a:solidFill>
              <a:schemeClr val="accent2"/>
            </a:solidFill>
            <a:ln w="9525">
              <a:noFill/>
              <a:round/>
              <a:headEnd/>
              <a:tailEnd/>
            </a:ln>
          </p:spPr>
          <p:txBody>
            <a:bodyPr/>
            <a:lstStyle/>
            <a:p>
              <a:endParaRPr lang="ko-KR" altLang="en-US"/>
            </a:p>
          </p:txBody>
        </p:sp>
        <p:sp>
          <p:nvSpPr>
            <p:cNvPr id="32797" name="Freeform 28"/>
            <p:cNvSpPr>
              <a:spLocks/>
            </p:cNvSpPr>
            <p:nvPr/>
          </p:nvSpPr>
          <p:spPr bwMode="ltGray">
            <a:xfrm>
              <a:off x="1077" y="1036"/>
              <a:ext cx="2289" cy="1671"/>
            </a:xfrm>
            <a:custGeom>
              <a:avLst/>
              <a:gdLst>
                <a:gd name="T0" fmla="*/ 2130 w 2289"/>
                <a:gd name="T1" fmla="*/ 108 h 1671"/>
                <a:gd name="T2" fmla="*/ 1959 w 2289"/>
                <a:gd name="T3" fmla="*/ 63 h 1671"/>
                <a:gd name="T4" fmla="*/ 1818 w 2289"/>
                <a:gd name="T5" fmla="*/ 105 h 1671"/>
                <a:gd name="T6" fmla="*/ 1614 w 2289"/>
                <a:gd name="T7" fmla="*/ 114 h 1671"/>
                <a:gd name="T8" fmla="*/ 1473 w 2289"/>
                <a:gd name="T9" fmla="*/ 84 h 1671"/>
                <a:gd name="T10" fmla="*/ 1347 w 2289"/>
                <a:gd name="T11" fmla="*/ 183 h 1671"/>
                <a:gd name="T12" fmla="*/ 1179 w 2289"/>
                <a:gd name="T13" fmla="*/ 132 h 1671"/>
                <a:gd name="T14" fmla="*/ 1020 w 2289"/>
                <a:gd name="T15" fmla="*/ 135 h 1671"/>
                <a:gd name="T16" fmla="*/ 1002 w 2289"/>
                <a:gd name="T17" fmla="*/ 57 h 1671"/>
                <a:gd name="T18" fmla="*/ 849 w 2289"/>
                <a:gd name="T19" fmla="*/ 3 h 1671"/>
                <a:gd name="T20" fmla="*/ 762 w 2289"/>
                <a:gd name="T21" fmla="*/ 99 h 1671"/>
                <a:gd name="T22" fmla="*/ 660 w 2289"/>
                <a:gd name="T23" fmla="*/ 207 h 1671"/>
                <a:gd name="T24" fmla="*/ 702 w 2289"/>
                <a:gd name="T25" fmla="*/ 276 h 1671"/>
                <a:gd name="T26" fmla="*/ 579 w 2289"/>
                <a:gd name="T27" fmla="*/ 291 h 1671"/>
                <a:gd name="T28" fmla="*/ 633 w 2289"/>
                <a:gd name="T29" fmla="*/ 420 h 1671"/>
                <a:gd name="T30" fmla="*/ 519 w 2289"/>
                <a:gd name="T31" fmla="*/ 249 h 1671"/>
                <a:gd name="T32" fmla="*/ 426 w 2289"/>
                <a:gd name="T33" fmla="*/ 354 h 1671"/>
                <a:gd name="T34" fmla="*/ 312 w 2289"/>
                <a:gd name="T35" fmla="*/ 399 h 1671"/>
                <a:gd name="T36" fmla="*/ 222 w 2289"/>
                <a:gd name="T37" fmla="*/ 450 h 1671"/>
                <a:gd name="T38" fmla="*/ 132 w 2289"/>
                <a:gd name="T39" fmla="*/ 531 h 1671"/>
                <a:gd name="T40" fmla="*/ 171 w 2289"/>
                <a:gd name="T41" fmla="*/ 453 h 1671"/>
                <a:gd name="T42" fmla="*/ 6 w 2289"/>
                <a:gd name="T43" fmla="*/ 417 h 1671"/>
                <a:gd name="T44" fmla="*/ 54 w 2289"/>
                <a:gd name="T45" fmla="*/ 621 h 1671"/>
                <a:gd name="T46" fmla="*/ 117 w 2289"/>
                <a:gd name="T47" fmla="*/ 750 h 1671"/>
                <a:gd name="T48" fmla="*/ 183 w 2289"/>
                <a:gd name="T49" fmla="*/ 864 h 1671"/>
                <a:gd name="T50" fmla="*/ 246 w 2289"/>
                <a:gd name="T51" fmla="*/ 993 h 1671"/>
                <a:gd name="T52" fmla="*/ 21 w 2289"/>
                <a:gd name="T53" fmla="*/ 1023 h 1671"/>
                <a:gd name="T54" fmla="*/ 171 w 2289"/>
                <a:gd name="T55" fmla="*/ 1083 h 1671"/>
                <a:gd name="T56" fmla="*/ 222 w 2289"/>
                <a:gd name="T57" fmla="*/ 1305 h 1671"/>
                <a:gd name="T58" fmla="*/ 396 w 2289"/>
                <a:gd name="T59" fmla="*/ 1437 h 1671"/>
                <a:gd name="T60" fmla="*/ 546 w 2289"/>
                <a:gd name="T61" fmla="*/ 1308 h 1671"/>
                <a:gd name="T62" fmla="*/ 414 w 2289"/>
                <a:gd name="T63" fmla="*/ 1227 h 1671"/>
                <a:gd name="T64" fmla="*/ 537 w 2289"/>
                <a:gd name="T65" fmla="*/ 1254 h 1671"/>
                <a:gd name="T66" fmla="*/ 762 w 2289"/>
                <a:gd name="T67" fmla="*/ 1356 h 1671"/>
                <a:gd name="T68" fmla="*/ 891 w 2289"/>
                <a:gd name="T69" fmla="*/ 1542 h 1671"/>
                <a:gd name="T70" fmla="*/ 1041 w 2289"/>
                <a:gd name="T71" fmla="*/ 1365 h 1671"/>
                <a:gd name="T72" fmla="*/ 1167 w 2289"/>
                <a:gd name="T73" fmla="*/ 1404 h 1671"/>
                <a:gd name="T74" fmla="*/ 1239 w 2289"/>
                <a:gd name="T75" fmla="*/ 1491 h 1671"/>
                <a:gd name="T76" fmla="*/ 1347 w 2289"/>
                <a:gd name="T77" fmla="*/ 1671 h 1671"/>
                <a:gd name="T78" fmla="*/ 1284 w 2289"/>
                <a:gd name="T79" fmla="*/ 1521 h 1671"/>
                <a:gd name="T80" fmla="*/ 1425 w 2289"/>
                <a:gd name="T81" fmla="*/ 1512 h 1671"/>
                <a:gd name="T82" fmla="*/ 1401 w 2289"/>
                <a:gd name="T83" fmla="*/ 1338 h 1671"/>
                <a:gd name="T84" fmla="*/ 1485 w 2289"/>
                <a:gd name="T85" fmla="*/ 1323 h 1671"/>
                <a:gd name="T86" fmla="*/ 1578 w 2289"/>
                <a:gd name="T87" fmla="*/ 1200 h 1671"/>
                <a:gd name="T88" fmla="*/ 1563 w 2289"/>
                <a:gd name="T89" fmla="*/ 1056 h 1671"/>
                <a:gd name="T90" fmla="*/ 1566 w 2289"/>
                <a:gd name="T91" fmla="*/ 1017 h 1671"/>
                <a:gd name="T92" fmla="*/ 1665 w 2289"/>
                <a:gd name="T93" fmla="*/ 1104 h 1671"/>
                <a:gd name="T94" fmla="*/ 1686 w 2289"/>
                <a:gd name="T95" fmla="*/ 990 h 1671"/>
                <a:gd name="T96" fmla="*/ 1767 w 2289"/>
                <a:gd name="T97" fmla="*/ 903 h 1671"/>
                <a:gd name="T98" fmla="*/ 1800 w 2289"/>
                <a:gd name="T99" fmla="*/ 711 h 1671"/>
                <a:gd name="T100" fmla="*/ 1725 w 2289"/>
                <a:gd name="T101" fmla="*/ 582 h 1671"/>
                <a:gd name="T102" fmla="*/ 1920 w 2289"/>
                <a:gd name="T103" fmla="*/ 483 h 1671"/>
                <a:gd name="T104" fmla="*/ 1977 w 2289"/>
                <a:gd name="T105" fmla="*/ 357 h 1671"/>
                <a:gd name="T106" fmla="*/ 1968 w 2289"/>
                <a:gd name="T107" fmla="*/ 591 h 1671"/>
                <a:gd name="T108" fmla="*/ 2061 w 2289"/>
                <a:gd name="T109" fmla="*/ 648 h 1671"/>
                <a:gd name="T110" fmla="*/ 2034 w 2289"/>
                <a:gd name="T111" fmla="*/ 471 h 1671"/>
                <a:gd name="T112" fmla="*/ 2148 w 2289"/>
                <a:gd name="T113" fmla="*/ 333 h 1671"/>
                <a:gd name="T114" fmla="*/ 2091 w 2289"/>
                <a:gd name="T115" fmla="*/ 231 h 1671"/>
                <a:gd name="T116" fmla="*/ 2193 w 2289"/>
                <a:gd name="T117" fmla="*/ 201 h 16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9"/>
                <a:gd name="T178" fmla="*/ 0 h 1671"/>
                <a:gd name="T179" fmla="*/ 2289 w 2289"/>
                <a:gd name="T180" fmla="*/ 1671 h 16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9" h="1671">
                  <a:moveTo>
                    <a:pt x="2289" y="195"/>
                  </a:moveTo>
                  <a:lnTo>
                    <a:pt x="2241" y="180"/>
                  </a:lnTo>
                  <a:lnTo>
                    <a:pt x="2253" y="150"/>
                  </a:lnTo>
                  <a:lnTo>
                    <a:pt x="2238" y="135"/>
                  </a:lnTo>
                  <a:lnTo>
                    <a:pt x="2211" y="123"/>
                  </a:lnTo>
                  <a:lnTo>
                    <a:pt x="2175" y="141"/>
                  </a:lnTo>
                  <a:lnTo>
                    <a:pt x="2130" y="108"/>
                  </a:lnTo>
                  <a:lnTo>
                    <a:pt x="2109" y="102"/>
                  </a:lnTo>
                  <a:lnTo>
                    <a:pt x="2082" y="108"/>
                  </a:lnTo>
                  <a:lnTo>
                    <a:pt x="2061" y="90"/>
                  </a:lnTo>
                  <a:lnTo>
                    <a:pt x="2034" y="93"/>
                  </a:lnTo>
                  <a:lnTo>
                    <a:pt x="2010" y="81"/>
                  </a:lnTo>
                  <a:lnTo>
                    <a:pt x="1977" y="78"/>
                  </a:lnTo>
                  <a:lnTo>
                    <a:pt x="1959" y="63"/>
                  </a:lnTo>
                  <a:lnTo>
                    <a:pt x="1914" y="69"/>
                  </a:lnTo>
                  <a:lnTo>
                    <a:pt x="1872" y="87"/>
                  </a:lnTo>
                  <a:lnTo>
                    <a:pt x="1905" y="105"/>
                  </a:lnTo>
                  <a:lnTo>
                    <a:pt x="1908" y="123"/>
                  </a:lnTo>
                  <a:lnTo>
                    <a:pt x="1884" y="126"/>
                  </a:lnTo>
                  <a:lnTo>
                    <a:pt x="1848" y="108"/>
                  </a:lnTo>
                  <a:lnTo>
                    <a:pt x="1818" y="105"/>
                  </a:lnTo>
                  <a:lnTo>
                    <a:pt x="1785" y="114"/>
                  </a:lnTo>
                  <a:lnTo>
                    <a:pt x="1779" y="135"/>
                  </a:lnTo>
                  <a:lnTo>
                    <a:pt x="1752" y="132"/>
                  </a:lnTo>
                  <a:lnTo>
                    <a:pt x="1731" y="132"/>
                  </a:lnTo>
                  <a:lnTo>
                    <a:pt x="1701" y="93"/>
                  </a:lnTo>
                  <a:lnTo>
                    <a:pt x="1638" y="93"/>
                  </a:lnTo>
                  <a:lnTo>
                    <a:pt x="1614" y="114"/>
                  </a:lnTo>
                  <a:lnTo>
                    <a:pt x="1596" y="111"/>
                  </a:lnTo>
                  <a:lnTo>
                    <a:pt x="1551" y="99"/>
                  </a:lnTo>
                  <a:lnTo>
                    <a:pt x="1554" y="75"/>
                  </a:lnTo>
                  <a:lnTo>
                    <a:pt x="1527" y="78"/>
                  </a:lnTo>
                  <a:lnTo>
                    <a:pt x="1497" y="105"/>
                  </a:lnTo>
                  <a:lnTo>
                    <a:pt x="1476" y="105"/>
                  </a:lnTo>
                  <a:lnTo>
                    <a:pt x="1473" y="84"/>
                  </a:lnTo>
                  <a:lnTo>
                    <a:pt x="1443" y="84"/>
                  </a:lnTo>
                  <a:lnTo>
                    <a:pt x="1410" y="96"/>
                  </a:lnTo>
                  <a:lnTo>
                    <a:pt x="1431" y="126"/>
                  </a:lnTo>
                  <a:lnTo>
                    <a:pt x="1419" y="144"/>
                  </a:lnTo>
                  <a:lnTo>
                    <a:pt x="1386" y="141"/>
                  </a:lnTo>
                  <a:lnTo>
                    <a:pt x="1362" y="147"/>
                  </a:lnTo>
                  <a:lnTo>
                    <a:pt x="1347" y="183"/>
                  </a:lnTo>
                  <a:lnTo>
                    <a:pt x="1323" y="174"/>
                  </a:lnTo>
                  <a:lnTo>
                    <a:pt x="1308" y="153"/>
                  </a:lnTo>
                  <a:lnTo>
                    <a:pt x="1290" y="153"/>
                  </a:lnTo>
                  <a:lnTo>
                    <a:pt x="1254" y="111"/>
                  </a:lnTo>
                  <a:lnTo>
                    <a:pt x="1212" y="111"/>
                  </a:lnTo>
                  <a:lnTo>
                    <a:pt x="1194" y="105"/>
                  </a:lnTo>
                  <a:lnTo>
                    <a:pt x="1179" y="132"/>
                  </a:lnTo>
                  <a:lnTo>
                    <a:pt x="1146" y="129"/>
                  </a:lnTo>
                  <a:lnTo>
                    <a:pt x="1134" y="144"/>
                  </a:lnTo>
                  <a:lnTo>
                    <a:pt x="1125" y="126"/>
                  </a:lnTo>
                  <a:lnTo>
                    <a:pt x="1089" y="147"/>
                  </a:lnTo>
                  <a:lnTo>
                    <a:pt x="1068" y="141"/>
                  </a:lnTo>
                  <a:lnTo>
                    <a:pt x="1050" y="135"/>
                  </a:lnTo>
                  <a:lnTo>
                    <a:pt x="1020" y="135"/>
                  </a:lnTo>
                  <a:lnTo>
                    <a:pt x="1020" y="153"/>
                  </a:lnTo>
                  <a:lnTo>
                    <a:pt x="981" y="183"/>
                  </a:lnTo>
                  <a:lnTo>
                    <a:pt x="981" y="153"/>
                  </a:lnTo>
                  <a:lnTo>
                    <a:pt x="1005" y="120"/>
                  </a:lnTo>
                  <a:lnTo>
                    <a:pt x="1002" y="102"/>
                  </a:lnTo>
                  <a:lnTo>
                    <a:pt x="1011" y="84"/>
                  </a:lnTo>
                  <a:lnTo>
                    <a:pt x="1002" y="57"/>
                  </a:lnTo>
                  <a:lnTo>
                    <a:pt x="1002" y="39"/>
                  </a:lnTo>
                  <a:lnTo>
                    <a:pt x="957" y="27"/>
                  </a:lnTo>
                  <a:lnTo>
                    <a:pt x="912" y="24"/>
                  </a:lnTo>
                  <a:lnTo>
                    <a:pt x="897" y="45"/>
                  </a:lnTo>
                  <a:lnTo>
                    <a:pt x="879" y="27"/>
                  </a:lnTo>
                  <a:lnTo>
                    <a:pt x="858" y="24"/>
                  </a:lnTo>
                  <a:lnTo>
                    <a:pt x="849" y="3"/>
                  </a:lnTo>
                  <a:lnTo>
                    <a:pt x="831" y="0"/>
                  </a:lnTo>
                  <a:lnTo>
                    <a:pt x="813" y="39"/>
                  </a:lnTo>
                  <a:lnTo>
                    <a:pt x="837" y="48"/>
                  </a:lnTo>
                  <a:lnTo>
                    <a:pt x="840" y="75"/>
                  </a:lnTo>
                  <a:lnTo>
                    <a:pt x="813" y="90"/>
                  </a:lnTo>
                  <a:lnTo>
                    <a:pt x="795" y="93"/>
                  </a:lnTo>
                  <a:lnTo>
                    <a:pt x="762" y="99"/>
                  </a:lnTo>
                  <a:lnTo>
                    <a:pt x="738" y="93"/>
                  </a:lnTo>
                  <a:lnTo>
                    <a:pt x="741" y="111"/>
                  </a:lnTo>
                  <a:lnTo>
                    <a:pt x="708" y="132"/>
                  </a:lnTo>
                  <a:lnTo>
                    <a:pt x="702" y="165"/>
                  </a:lnTo>
                  <a:lnTo>
                    <a:pt x="723" y="189"/>
                  </a:lnTo>
                  <a:lnTo>
                    <a:pt x="684" y="195"/>
                  </a:lnTo>
                  <a:lnTo>
                    <a:pt x="660" y="207"/>
                  </a:lnTo>
                  <a:lnTo>
                    <a:pt x="651" y="237"/>
                  </a:lnTo>
                  <a:lnTo>
                    <a:pt x="675" y="258"/>
                  </a:lnTo>
                  <a:lnTo>
                    <a:pt x="693" y="249"/>
                  </a:lnTo>
                  <a:lnTo>
                    <a:pt x="744" y="309"/>
                  </a:lnTo>
                  <a:lnTo>
                    <a:pt x="732" y="327"/>
                  </a:lnTo>
                  <a:lnTo>
                    <a:pt x="708" y="315"/>
                  </a:lnTo>
                  <a:lnTo>
                    <a:pt x="702" y="276"/>
                  </a:lnTo>
                  <a:lnTo>
                    <a:pt x="681" y="264"/>
                  </a:lnTo>
                  <a:lnTo>
                    <a:pt x="645" y="249"/>
                  </a:lnTo>
                  <a:lnTo>
                    <a:pt x="597" y="279"/>
                  </a:lnTo>
                  <a:lnTo>
                    <a:pt x="642" y="285"/>
                  </a:lnTo>
                  <a:lnTo>
                    <a:pt x="615" y="297"/>
                  </a:lnTo>
                  <a:lnTo>
                    <a:pt x="579" y="267"/>
                  </a:lnTo>
                  <a:lnTo>
                    <a:pt x="579" y="291"/>
                  </a:lnTo>
                  <a:lnTo>
                    <a:pt x="603" y="327"/>
                  </a:lnTo>
                  <a:lnTo>
                    <a:pt x="606" y="348"/>
                  </a:lnTo>
                  <a:lnTo>
                    <a:pt x="657" y="360"/>
                  </a:lnTo>
                  <a:lnTo>
                    <a:pt x="654" y="384"/>
                  </a:lnTo>
                  <a:lnTo>
                    <a:pt x="627" y="366"/>
                  </a:lnTo>
                  <a:lnTo>
                    <a:pt x="618" y="387"/>
                  </a:lnTo>
                  <a:lnTo>
                    <a:pt x="633" y="420"/>
                  </a:lnTo>
                  <a:lnTo>
                    <a:pt x="609" y="450"/>
                  </a:lnTo>
                  <a:lnTo>
                    <a:pt x="567" y="453"/>
                  </a:lnTo>
                  <a:lnTo>
                    <a:pt x="597" y="435"/>
                  </a:lnTo>
                  <a:lnTo>
                    <a:pt x="600" y="375"/>
                  </a:lnTo>
                  <a:lnTo>
                    <a:pt x="558" y="315"/>
                  </a:lnTo>
                  <a:lnTo>
                    <a:pt x="543" y="261"/>
                  </a:lnTo>
                  <a:lnTo>
                    <a:pt x="519" y="249"/>
                  </a:lnTo>
                  <a:lnTo>
                    <a:pt x="507" y="282"/>
                  </a:lnTo>
                  <a:lnTo>
                    <a:pt x="495" y="306"/>
                  </a:lnTo>
                  <a:lnTo>
                    <a:pt x="507" y="327"/>
                  </a:lnTo>
                  <a:lnTo>
                    <a:pt x="528" y="372"/>
                  </a:lnTo>
                  <a:lnTo>
                    <a:pt x="504" y="369"/>
                  </a:lnTo>
                  <a:lnTo>
                    <a:pt x="489" y="354"/>
                  </a:lnTo>
                  <a:lnTo>
                    <a:pt x="426" y="354"/>
                  </a:lnTo>
                  <a:lnTo>
                    <a:pt x="438" y="384"/>
                  </a:lnTo>
                  <a:lnTo>
                    <a:pt x="426" y="399"/>
                  </a:lnTo>
                  <a:lnTo>
                    <a:pt x="408" y="381"/>
                  </a:lnTo>
                  <a:lnTo>
                    <a:pt x="375" y="402"/>
                  </a:lnTo>
                  <a:lnTo>
                    <a:pt x="351" y="411"/>
                  </a:lnTo>
                  <a:lnTo>
                    <a:pt x="336" y="390"/>
                  </a:lnTo>
                  <a:lnTo>
                    <a:pt x="312" y="399"/>
                  </a:lnTo>
                  <a:lnTo>
                    <a:pt x="288" y="414"/>
                  </a:lnTo>
                  <a:lnTo>
                    <a:pt x="285" y="438"/>
                  </a:lnTo>
                  <a:lnTo>
                    <a:pt x="267" y="429"/>
                  </a:lnTo>
                  <a:lnTo>
                    <a:pt x="246" y="450"/>
                  </a:lnTo>
                  <a:lnTo>
                    <a:pt x="243" y="417"/>
                  </a:lnTo>
                  <a:lnTo>
                    <a:pt x="210" y="429"/>
                  </a:lnTo>
                  <a:lnTo>
                    <a:pt x="222" y="450"/>
                  </a:lnTo>
                  <a:lnTo>
                    <a:pt x="207" y="474"/>
                  </a:lnTo>
                  <a:lnTo>
                    <a:pt x="189" y="474"/>
                  </a:lnTo>
                  <a:lnTo>
                    <a:pt x="171" y="498"/>
                  </a:lnTo>
                  <a:lnTo>
                    <a:pt x="174" y="522"/>
                  </a:lnTo>
                  <a:lnTo>
                    <a:pt x="156" y="522"/>
                  </a:lnTo>
                  <a:lnTo>
                    <a:pt x="141" y="504"/>
                  </a:lnTo>
                  <a:lnTo>
                    <a:pt x="132" y="531"/>
                  </a:lnTo>
                  <a:lnTo>
                    <a:pt x="102" y="513"/>
                  </a:lnTo>
                  <a:lnTo>
                    <a:pt x="108" y="489"/>
                  </a:lnTo>
                  <a:lnTo>
                    <a:pt x="87" y="486"/>
                  </a:lnTo>
                  <a:lnTo>
                    <a:pt x="90" y="468"/>
                  </a:lnTo>
                  <a:lnTo>
                    <a:pt x="129" y="477"/>
                  </a:lnTo>
                  <a:lnTo>
                    <a:pt x="159" y="474"/>
                  </a:lnTo>
                  <a:lnTo>
                    <a:pt x="171" y="453"/>
                  </a:lnTo>
                  <a:lnTo>
                    <a:pt x="132" y="402"/>
                  </a:lnTo>
                  <a:lnTo>
                    <a:pt x="78" y="393"/>
                  </a:lnTo>
                  <a:lnTo>
                    <a:pt x="42" y="384"/>
                  </a:lnTo>
                  <a:lnTo>
                    <a:pt x="24" y="363"/>
                  </a:lnTo>
                  <a:lnTo>
                    <a:pt x="0" y="366"/>
                  </a:lnTo>
                  <a:lnTo>
                    <a:pt x="0" y="393"/>
                  </a:lnTo>
                  <a:lnTo>
                    <a:pt x="6" y="417"/>
                  </a:lnTo>
                  <a:lnTo>
                    <a:pt x="15" y="444"/>
                  </a:lnTo>
                  <a:lnTo>
                    <a:pt x="27" y="471"/>
                  </a:lnTo>
                  <a:lnTo>
                    <a:pt x="39" y="519"/>
                  </a:lnTo>
                  <a:lnTo>
                    <a:pt x="69" y="543"/>
                  </a:lnTo>
                  <a:lnTo>
                    <a:pt x="66" y="579"/>
                  </a:lnTo>
                  <a:lnTo>
                    <a:pt x="30" y="600"/>
                  </a:lnTo>
                  <a:lnTo>
                    <a:pt x="54" y="621"/>
                  </a:lnTo>
                  <a:lnTo>
                    <a:pt x="39" y="642"/>
                  </a:lnTo>
                  <a:lnTo>
                    <a:pt x="42" y="663"/>
                  </a:lnTo>
                  <a:lnTo>
                    <a:pt x="30" y="687"/>
                  </a:lnTo>
                  <a:lnTo>
                    <a:pt x="30" y="711"/>
                  </a:lnTo>
                  <a:lnTo>
                    <a:pt x="63" y="732"/>
                  </a:lnTo>
                  <a:lnTo>
                    <a:pt x="90" y="726"/>
                  </a:lnTo>
                  <a:lnTo>
                    <a:pt x="117" y="750"/>
                  </a:lnTo>
                  <a:lnTo>
                    <a:pt x="99" y="783"/>
                  </a:lnTo>
                  <a:lnTo>
                    <a:pt x="114" y="798"/>
                  </a:lnTo>
                  <a:lnTo>
                    <a:pt x="138" y="789"/>
                  </a:lnTo>
                  <a:lnTo>
                    <a:pt x="159" y="813"/>
                  </a:lnTo>
                  <a:lnTo>
                    <a:pt x="186" y="813"/>
                  </a:lnTo>
                  <a:lnTo>
                    <a:pt x="204" y="852"/>
                  </a:lnTo>
                  <a:lnTo>
                    <a:pt x="183" y="864"/>
                  </a:lnTo>
                  <a:lnTo>
                    <a:pt x="189" y="885"/>
                  </a:lnTo>
                  <a:lnTo>
                    <a:pt x="204" y="903"/>
                  </a:lnTo>
                  <a:lnTo>
                    <a:pt x="207" y="927"/>
                  </a:lnTo>
                  <a:lnTo>
                    <a:pt x="222" y="954"/>
                  </a:lnTo>
                  <a:lnTo>
                    <a:pt x="255" y="966"/>
                  </a:lnTo>
                  <a:lnTo>
                    <a:pt x="273" y="996"/>
                  </a:lnTo>
                  <a:lnTo>
                    <a:pt x="246" y="993"/>
                  </a:lnTo>
                  <a:lnTo>
                    <a:pt x="210" y="1017"/>
                  </a:lnTo>
                  <a:lnTo>
                    <a:pt x="180" y="993"/>
                  </a:lnTo>
                  <a:lnTo>
                    <a:pt x="147" y="984"/>
                  </a:lnTo>
                  <a:lnTo>
                    <a:pt x="102" y="981"/>
                  </a:lnTo>
                  <a:lnTo>
                    <a:pt x="66" y="1002"/>
                  </a:lnTo>
                  <a:lnTo>
                    <a:pt x="42" y="1005"/>
                  </a:lnTo>
                  <a:lnTo>
                    <a:pt x="21" y="1023"/>
                  </a:lnTo>
                  <a:lnTo>
                    <a:pt x="21" y="1047"/>
                  </a:lnTo>
                  <a:lnTo>
                    <a:pt x="42" y="1071"/>
                  </a:lnTo>
                  <a:lnTo>
                    <a:pt x="54" y="1089"/>
                  </a:lnTo>
                  <a:lnTo>
                    <a:pt x="93" y="1086"/>
                  </a:lnTo>
                  <a:lnTo>
                    <a:pt x="114" y="1083"/>
                  </a:lnTo>
                  <a:lnTo>
                    <a:pt x="132" y="1095"/>
                  </a:lnTo>
                  <a:lnTo>
                    <a:pt x="171" y="1083"/>
                  </a:lnTo>
                  <a:lnTo>
                    <a:pt x="168" y="1125"/>
                  </a:lnTo>
                  <a:lnTo>
                    <a:pt x="153" y="1143"/>
                  </a:lnTo>
                  <a:lnTo>
                    <a:pt x="150" y="1176"/>
                  </a:lnTo>
                  <a:lnTo>
                    <a:pt x="156" y="1206"/>
                  </a:lnTo>
                  <a:lnTo>
                    <a:pt x="183" y="1245"/>
                  </a:lnTo>
                  <a:lnTo>
                    <a:pt x="207" y="1269"/>
                  </a:lnTo>
                  <a:lnTo>
                    <a:pt x="222" y="1305"/>
                  </a:lnTo>
                  <a:lnTo>
                    <a:pt x="219" y="1326"/>
                  </a:lnTo>
                  <a:lnTo>
                    <a:pt x="252" y="1356"/>
                  </a:lnTo>
                  <a:lnTo>
                    <a:pt x="279" y="1380"/>
                  </a:lnTo>
                  <a:lnTo>
                    <a:pt x="294" y="1416"/>
                  </a:lnTo>
                  <a:lnTo>
                    <a:pt x="315" y="1461"/>
                  </a:lnTo>
                  <a:lnTo>
                    <a:pt x="363" y="1461"/>
                  </a:lnTo>
                  <a:lnTo>
                    <a:pt x="396" y="1437"/>
                  </a:lnTo>
                  <a:lnTo>
                    <a:pt x="429" y="1440"/>
                  </a:lnTo>
                  <a:lnTo>
                    <a:pt x="495" y="1404"/>
                  </a:lnTo>
                  <a:lnTo>
                    <a:pt x="546" y="1377"/>
                  </a:lnTo>
                  <a:lnTo>
                    <a:pt x="558" y="1347"/>
                  </a:lnTo>
                  <a:lnTo>
                    <a:pt x="579" y="1335"/>
                  </a:lnTo>
                  <a:lnTo>
                    <a:pt x="567" y="1314"/>
                  </a:lnTo>
                  <a:lnTo>
                    <a:pt x="546" y="1308"/>
                  </a:lnTo>
                  <a:lnTo>
                    <a:pt x="519" y="1293"/>
                  </a:lnTo>
                  <a:lnTo>
                    <a:pt x="498" y="1275"/>
                  </a:lnTo>
                  <a:lnTo>
                    <a:pt x="474" y="1293"/>
                  </a:lnTo>
                  <a:lnTo>
                    <a:pt x="450" y="1290"/>
                  </a:lnTo>
                  <a:lnTo>
                    <a:pt x="441" y="1269"/>
                  </a:lnTo>
                  <a:lnTo>
                    <a:pt x="423" y="1263"/>
                  </a:lnTo>
                  <a:lnTo>
                    <a:pt x="414" y="1227"/>
                  </a:lnTo>
                  <a:lnTo>
                    <a:pt x="393" y="1218"/>
                  </a:lnTo>
                  <a:lnTo>
                    <a:pt x="393" y="1188"/>
                  </a:lnTo>
                  <a:lnTo>
                    <a:pt x="420" y="1200"/>
                  </a:lnTo>
                  <a:lnTo>
                    <a:pt x="429" y="1221"/>
                  </a:lnTo>
                  <a:lnTo>
                    <a:pt x="480" y="1251"/>
                  </a:lnTo>
                  <a:lnTo>
                    <a:pt x="510" y="1257"/>
                  </a:lnTo>
                  <a:lnTo>
                    <a:pt x="537" y="1254"/>
                  </a:lnTo>
                  <a:lnTo>
                    <a:pt x="555" y="1275"/>
                  </a:lnTo>
                  <a:lnTo>
                    <a:pt x="603" y="1284"/>
                  </a:lnTo>
                  <a:lnTo>
                    <a:pt x="657" y="1272"/>
                  </a:lnTo>
                  <a:lnTo>
                    <a:pt x="693" y="1281"/>
                  </a:lnTo>
                  <a:lnTo>
                    <a:pt x="720" y="1305"/>
                  </a:lnTo>
                  <a:lnTo>
                    <a:pt x="747" y="1311"/>
                  </a:lnTo>
                  <a:lnTo>
                    <a:pt x="762" y="1356"/>
                  </a:lnTo>
                  <a:lnTo>
                    <a:pt x="786" y="1344"/>
                  </a:lnTo>
                  <a:lnTo>
                    <a:pt x="807" y="1353"/>
                  </a:lnTo>
                  <a:lnTo>
                    <a:pt x="801" y="1383"/>
                  </a:lnTo>
                  <a:lnTo>
                    <a:pt x="822" y="1413"/>
                  </a:lnTo>
                  <a:lnTo>
                    <a:pt x="855" y="1497"/>
                  </a:lnTo>
                  <a:lnTo>
                    <a:pt x="873" y="1524"/>
                  </a:lnTo>
                  <a:lnTo>
                    <a:pt x="891" y="1542"/>
                  </a:lnTo>
                  <a:lnTo>
                    <a:pt x="921" y="1527"/>
                  </a:lnTo>
                  <a:lnTo>
                    <a:pt x="945" y="1470"/>
                  </a:lnTo>
                  <a:lnTo>
                    <a:pt x="966" y="1455"/>
                  </a:lnTo>
                  <a:lnTo>
                    <a:pt x="966" y="1419"/>
                  </a:lnTo>
                  <a:lnTo>
                    <a:pt x="984" y="1398"/>
                  </a:lnTo>
                  <a:lnTo>
                    <a:pt x="1023" y="1386"/>
                  </a:lnTo>
                  <a:lnTo>
                    <a:pt x="1041" y="1365"/>
                  </a:lnTo>
                  <a:lnTo>
                    <a:pt x="1074" y="1335"/>
                  </a:lnTo>
                  <a:lnTo>
                    <a:pt x="1080" y="1302"/>
                  </a:lnTo>
                  <a:lnTo>
                    <a:pt x="1119" y="1332"/>
                  </a:lnTo>
                  <a:lnTo>
                    <a:pt x="1134" y="1356"/>
                  </a:lnTo>
                  <a:lnTo>
                    <a:pt x="1131" y="1377"/>
                  </a:lnTo>
                  <a:lnTo>
                    <a:pt x="1152" y="1377"/>
                  </a:lnTo>
                  <a:lnTo>
                    <a:pt x="1167" y="1404"/>
                  </a:lnTo>
                  <a:lnTo>
                    <a:pt x="1170" y="1428"/>
                  </a:lnTo>
                  <a:lnTo>
                    <a:pt x="1200" y="1449"/>
                  </a:lnTo>
                  <a:lnTo>
                    <a:pt x="1212" y="1431"/>
                  </a:lnTo>
                  <a:lnTo>
                    <a:pt x="1227" y="1419"/>
                  </a:lnTo>
                  <a:lnTo>
                    <a:pt x="1224" y="1446"/>
                  </a:lnTo>
                  <a:lnTo>
                    <a:pt x="1239" y="1467"/>
                  </a:lnTo>
                  <a:lnTo>
                    <a:pt x="1239" y="1491"/>
                  </a:lnTo>
                  <a:lnTo>
                    <a:pt x="1251" y="1515"/>
                  </a:lnTo>
                  <a:lnTo>
                    <a:pt x="1245" y="1548"/>
                  </a:lnTo>
                  <a:lnTo>
                    <a:pt x="1269" y="1563"/>
                  </a:lnTo>
                  <a:lnTo>
                    <a:pt x="1272" y="1587"/>
                  </a:lnTo>
                  <a:lnTo>
                    <a:pt x="1266" y="1608"/>
                  </a:lnTo>
                  <a:lnTo>
                    <a:pt x="1290" y="1644"/>
                  </a:lnTo>
                  <a:lnTo>
                    <a:pt x="1347" y="1671"/>
                  </a:lnTo>
                  <a:lnTo>
                    <a:pt x="1338" y="1635"/>
                  </a:lnTo>
                  <a:lnTo>
                    <a:pt x="1320" y="1623"/>
                  </a:lnTo>
                  <a:lnTo>
                    <a:pt x="1329" y="1599"/>
                  </a:lnTo>
                  <a:lnTo>
                    <a:pt x="1314" y="1578"/>
                  </a:lnTo>
                  <a:lnTo>
                    <a:pt x="1296" y="1569"/>
                  </a:lnTo>
                  <a:lnTo>
                    <a:pt x="1287" y="1548"/>
                  </a:lnTo>
                  <a:lnTo>
                    <a:pt x="1284" y="1521"/>
                  </a:lnTo>
                  <a:lnTo>
                    <a:pt x="1275" y="1491"/>
                  </a:lnTo>
                  <a:lnTo>
                    <a:pt x="1299" y="1485"/>
                  </a:lnTo>
                  <a:lnTo>
                    <a:pt x="1299" y="1509"/>
                  </a:lnTo>
                  <a:lnTo>
                    <a:pt x="1338" y="1527"/>
                  </a:lnTo>
                  <a:lnTo>
                    <a:pt x="1359" y="1551"/>
                  </a:lnTo>
                  <a:lnTo>
                    <a:pt x="1392" y="1518"/>
                  </a:lnTo>
                  <a:lnTo>
                    <a:pt x="1425" y="1512"/>
                  </a:lnTo>
                  <a:lnTo>
                    <a:pt x="1428" y="1467"/>
                  </a:lnTo>
                  <a:lnTo>
                    <a:pt x="1407" y="1458"/>
                  </a:lnTo>
                  <a:lnTo>
                    <a:pt x="1410" y="1425"/>
                  </a:lnTo>
                  <a:lnTo>
                    <a:pt x="1383" y="1419"/>
                  </a:lnTo>
                  <a:lnTo>
                    <a:pt x="1359" y="1383"/>
                  </a:lnTo>
                  <a:lnTo>
                    <a:pt x="1362" y="1365"/>
                  </a:lnTo>
                  <a:lnTo>
                    <a:pt x="1401" y="1338"/>
                  </a:lnTo>
                  <a:lnTo>
                    <a:pt x="1413" y="1371"/>
                  </a:lnTo>
                  <a:lnTo>
                    <a:pt x="1398" y="1398"/>
                  </a:lnTo>
                  <a:lnTo>
                    <a:pt x="1425" y="1413"/>
                  </a:lnTo>
                  <a:lnTo>
                    <a:pt x="1446" y="1380"/>
                  </a:lnTo>
                  <a:lnTo>
                    <a:pt x="1431" y="1344"/>
                  </a:lnTo>
                  <a:lnTo>
                    <a:pt x="1461" y="1344"/>
                  </a:lnTo>
                  <a:lnTo>
                    <a:pt x="1485" y="1323"/>
                  </a:lnTo>
                  <a:lnTo>
                    <a:pt x="1500" y="1347"/>
                  </a:lnTo>
                  <a:lnTo>
                    <a:pt x="1545" y="1302"/>
                  </a:lnTo>
                  <a:lnTo>
                    <a:pt x="1563" y="1257"/>
                  </a:lnTo>
                  <a:lnTo>
                    <a:pt x="1590" y="1254"/>
                  </a:lnTo>
                  <a:lnTo>
                    <a:pt x="1590" y="1236"/>
                  </a:lnTo>
                  <a:lnTo>
                    <a:pt x="1602" y="1206"/>
                  </a:lnTo>
                  <a:lnTo>
                    <a:pt x="1578" y="1200"/>
                  </a:lnTo>
                  <a:lnTo>
                    <a:pt x="1572" y="1179"/>
                  </a:lnTo>
                  <a:lnTo>
                    <a:pt x="1593" y="1164"/>
                  </a:lnTo>
                  <a:lnTo>
                    <a:pt x="1584" y="1140"/>
                  </a:lnTo>
                  <a:lnTo>
                    <a:pt x="1563" y="1113"/>
                  </a:lnTo>
                  <a:lnTo>
                    <a:pt x="1542" y="1107"/>
                  </a:lnTo>
                  <a:lnTo>
                    <a:pt x="1575" y="1074"/>
                  </a:lnTo>
                  <a:lnTo>
                    <a:pt x="1563" y="1056"/>
                  </a:lnTo>
                  <a:lnTo>
                    <a:pt x="1542" y="1053"/>
                  </a:lnTo>
                  <a:lnTo>
                    <a:pt x="1530" y="1068"/>
                  </a:lnTo>
                  <a:lnTo>
                    <a:pt x="1515" y="1053"/>
                  </a:lnTo>
                  <a:lnTo>
                    <a:pt x="1506" y="1026"/>
                  </a:lnTo>
                  <a:lnTo>
                    <a:pt x="1536" y="1023"/>
                  </a:lnTo>
                  <a:lnTo>
                    <a:pt x="1554" y="990"/>
                  </a:lnTo>
                  <a:lnTo>
                    <a:pt x="1566" y="1017"/>
                  </a:lnTo>
                  <a:lnTo>
                    <a:pt x="1584" y="1026"/>
                  </a:lnTo>
                  <a:lnTo>
                    <a:pt x="1611" y="999"/>
                  </a:lnTo>
                  <a:lnTo>
                    <a:pt x="1632" y="1014"/>
                  </a:lnTo>
                  <a:lnTo>
                    <a:pt x="1629" y="1047"/>
                  </a:lnTo>
                  <a:lnTo>
                    <a:pt x="1656" y="1059"/>
                  </a:lnTo>
                  <a:lnTo>
                    <a:pt x="1668" y="1077"/>
                  </a:lnTo>
                  <a:lnTo>
                    <a:pt x="1665" y="1104"/>
                  </a:lnTo>
                  <a:lnTo>
                    <a:pt x="1698" y="1110"/>
                  </a:lnTo>
                  <a:lnTo>
                    <a:pt x="1713" y="1098"/>
                  </a:lnTo>
                  <a:lnTo>
                    <a:pt x="1710" y="1080"/>
                  </a:lnTo>
                  <a:lnTo>
                    <a:pt x="1689" y="1050"/>
                  </a:lnTo>
                  <a:lnTo>
                    <a:pt x="1668" y="1026"/>
                  </a:lnTo>
                  <a:lnTo>
                    <a:pt x="1665" y="999"/>
                  </a:lnTo>
                  <a:lnTo>
                    <a:pt x="1686" y="990"/>
                  </a:lnTo>
                  <a:lnTo>
                    <a:pt x="1698" y="975"/>
                  </a:lnTo>
                  <a:lnTo>
                    <a:pt x="1692" y="954"/>
                  </a:lnTo>
                  <a:lnTo>
                    <a:pt x="1701" y="927"/>
                  </a:lnTo>
                  <a:lnTo>
                    <a:pt x="1728" y="930"/>
                  </a:lnTo>
                  <a:lnTo>
                    <a:pt x="1728" y="948"/>
                  </a:lnTo>
                  <a:lnTo>
                    <a:pt x="1758" y="930"/>
                  </a:lnTo>
                  <a:lnTo>
                    <a:pt x="1767" y="903"/>
                  </a:lnTo>
                  <a:lnTo>
                    <a:pt x="1788" y="894"/>
                  </a:lnTo>
                  <a:lnTo>
                    <a:pt x="1806" y="873"/>
                  </a:lnTo>
                  <a:lnTo>
                    <a:pt x="1806" y="837"/>
                  </a:lnTo>
                  <a:lnTo>
                    <a:pt x="1812" y="801"/>
                  </a:lnTo>
                  <a:lnTo>
                    <a:pt x="1812" y="762"/>
                  </a:lnTo>
                  <a:lnTo>
                    <a:pt x="1812" y="726"/>
                  </a:lnTo>
                  <a:lnTo>
                    <a:pt x="1800" y="711"/>
                  </a:lnTo>
                  <a:lnTo>
                    <a:pt x="1794" y="669"/>
                  </a:lnTo>
                  <a:lnTo>
                    <a:pt x="1761" y="657"/>
                  </a:lnTo>
                  <a:lnTo>
                    <a:pt x="1749" y="678"/>
                  </a:lnTo>
                  <a:lnTo>
                    <a:pt x="1707" y="684"/>
                  </a:lnTo>
                  <a:lnTo>
                    <a:pt x="1722" y="654"/>
                  </a:lnTo>
                  <a:lnTo>
                    <a:pt x="1695" y="645"/>
                  </a:lnTo>
                  <a:lnTo>
                    <a:pt x="1725" y="582"/>
                  </a:lnTo>
                  <a:lnTo>
                    <a:pt x="1728" y="540"/>
                  </a:lnTo>
                  <a:lnTo>
                    <a:pt x="1749" y="516"/>
                  </a:lnTo>
                  <a:lnTo>
                    <a:pt x="1782" y="510"/>
                  </a:lnTo>
                  <a:lnTo>
                    <a:pt x="1824" y="483"/>
                  </a:lnTo>
                  <a:lnTo>
                    <a:pt x="1866" y="480"/>
                  </a:lnTo>
                  <a:lnTo>
                    <a:pt x="1863" y="507"/>
                  </a:lnTo>
                  <a:lnTo>
                    <a:pt x="1920" y="483"/>
                  </a:lnTo>
                  <a:lnTo>
                    <a:pt x="1899" y="471"/>
                  </a:lnTo>
                  <a:lnTo>
                    <a:pt x="1899" y="435"/>
                  </a:lnTo>
                  <a:lnTo>
                    <a:pt x="1923" y="417"/>
                  </a:lnTo>
                  <a:lnTo>
                    <a:pt x="1941" y="399"/>
                  </a:lnTo>
                  <a:lnTo>
                    <a:pt x="1950" y="417"/>
                  </a:lnTo>
                  <a:lnTo>
                    <a:pt x="1974" y="384"/>
                  </a:lnTo>
                  <a:lnTo>
                    <a:pt x="1977" y="357"/>
                  </a:lnTo>
                  <a:lnTo>
                    <a:pt x="1995" y="384"/>
                  </a:lnTo>
                  <a:lnTo>
                    <a:pt x="1986" y="405"/>
                  </a:lnTo>
                  <a:lnTo>
                    <a:pt x="1998" y="423"/>
                  </a:lnTo>
                  <a:lnTo>
                    <a:pt x="1974" y="468"/>
                  </a:lnTo>
                  <a:lnTo>
                    <a:pt x="1974" y="510"/>
                  </a:lnTo>
                  <a:lnTo>
                    <a:pt x="1959" y="540"/>
                  </a:lnTo>
                  <a:lnTo>
                    <a:pt x="1968" y="591"/>
                  </a:lnTo>
                  <a:lnTo>
                    <a:pt x="1980" y="624"/>
                  </a:lnTo>
                  <a:lnTo>
                    <a:pt x="1995" y="660"/>
                  </a:lnTo>
                  <a:lnTo>
                    <a:pt x="2022" y="675"/>
                  </a:lnTo>
                  <a:lnTo>
                    <a:pt x="2028" y="711"/>
                  </a:lnTo>
                  <a:lnTo>
                    <a:pt x="2058" y="705"/>
                  </a:lnTo>
                  <a:lnTo>
                    <a:pt x="2070" y="675"/>
                  </a:lnTo>
                  <a:lnTo>
                    <a:pt x="2061" y="648"/>
                  </a:lnTo>
                  <a:lnTo>
                    <a:pt x="2079" y="630"/>
                  </a:lnTo>
                  <a:lnTo>
                    <a:pt x="2073" y="600"/>
                  </a:lnTo>
                  <a:lnTo>
                    <a:pt x="2058" y="573"/>
                  </a:lnTo>
                  <a:lnTo>
                    <a:pt x="2070" y="540"/>
                  </a:lnTo>
                  <a:lnTo>
                    <a:pt x="2055" y="498"/>
                  </a:lnTo>
                  <a:lnTo>
                    <a:pt x="2025" y="504"/>
                  </a:lnTo>
                  <a:lnTo>
                    <a:pt x="2034" y="471"/>
                  </a:lnTo>
                  <a:lnTo>
                    <a:pt x="2025" y="435"/>
                  </a:lnTo>
                  <a:lnTo>
                    <a:pt x="2061" y="405"/>
                  </a:lnTo>
                  <a:lnTo>
                    <a:pt x="2094" y="414"/>
                  </a:lnTo>
                  <a:lnTo>
                    <a:pt x="2118" y="441"/>
                  </a:lnTo>
                  <a:lnTo>
                    <a:pt x="2133" y="405"/>
                  </a:lnTo>
                  <a:lnTo>
                    <a:pt x="2130" y="354"/>
                  </a:lnTo>
                  <a:lnTo>
                    <a:pt x="2148" y="333"/>
                  </a:lnTo>
                  <a:lnTo>
                    <a:pt x="2187" y="315"/>
                  </a:lnTo>
                  <a:lnTo>
                    <a:pt x="2166" y="303"/>
                  </a:lnTo>
                  <a:lnTo>
                    <a:pt x="2166" y="282"/>
                  </a:lnTo>
                  <a:lnTo>
                    <a:pt x="2133" y="282"/>
                  </a:lnTo>
                  <a:lnTo>
                    <a:pt x="2115" y="255"/>
                  </a:lnTo>
                  <a:lnTo>
                    <a:pt x="2079" y="246"/>
                  </a:lnTo>
                  <a:lnTo>
                    <a:pt x="2091" y="231"/>
                  </a:lnTo>
                  <a:lnTo>
                    <a:pt x="2133" y="246"/>
                  </a:lnTo>
                  <a:lnTo>
                    <a:pt x="2145" y="222"/>
                  </a:lnTo>
                  <a:lnTo>
                    <a:pt x="2127" y="213"/>
                  </a:lnTo>
                  <a:lnTo>
                    <a:pt x="2118" y="189"/>
                  </a:lnTo>
                  <a:lnTo>
                    <a:pt x="2142" y="183"/>
                  </a:lnTo>
                  <a:lnTo>
                    <a:pt x="2154" y="201"/>
                  </a:lnTo>
                  <a:lnTo>
                    <a:pt x="2193" y="201"/>
                  </a:lnTo>
                  <a:lnTo>
                    <a:pt x="2208" y="216"/>
                  </a:lnTo>
                  <a:lnTo>
                    <a:pt x="2247" y="222"/>
                  </a:lnTo>
                  <a:lnTo>
                    <a:pt x="2289" y="195"/>
                  </a:lnTo>
                  <a:close/>
                </a:path>
              </a:pathLst>
            </a:custGeom>
            <a:solidFill>
              <a:schemeClr val="accent2"/>
            </a:solidFill>
            <a:ln w="9525">
              <a:noFill/>
              <a:round/>
              <a:headEnd/>
              <a:tailEnd/>
            </a:ln>
          </p:spPr>
          <p:txBody>
            <a:bodyPr/>
            <a:lstStyle/>
            <a:p>
              <a:endParaRPr lang="ko-KR" altLang="en-US"/>
            </a:p>
          </p:txBody>
        </p:sp>
        <p:sp>
          <p:nvSpPr>
            <p:cNvPr id="32798" name="Freeform 29"/>
            <p:cNvSpPr>
              <a:spLocks/>
            </p:cNvSpPr>
            <p:nvPr/>
          </p:nvSpPr>
          <p:spPr bwMode="ltGray">
            <a:xfrm>
              <a:off x="2814" y="1993"/>
              <a:ext cx="162" cy="171"/>
            </a:xfrm>
            <a:custGeom>
              <a:avLst/>
              <a:gdLst>
                <a:gd name="T0" fmla="*/ 0 w 162"/>
                <a:gd name="T1" fmla="*/ 153 h 171"/>
                <a:gd name="T2" fmla="*/ 15 w 162"/>
                <a:gd name="T3" fmla="*/ 129 h 171"/>
                <a:gd name="T4" fmla="*/ 39 w 162"/>
                <a:gd name="T5" fmla="*/ 123 h 171"/>
                <a:gd name="T6" fmla="*/ 66 w 162"/>
                <a:gd name="T7" fmla="*/ 111 h 171"/>
                <a:gd name="T8" fmla="*/ 72 w 162"/>
                <a:gd name="T9" fmla="*/ 93 h 171"/>
                <a:gd name="T10" fmla="*/ 105 w 162"/>
                <a:gd name="T11" fmla="*/ 78 h 171"/>
                <a:gd name="T12" fmla="*/ 111 w 162"/>
                <a:gd name="T13" fmla="*/ 60 h 171"/>
                <a:gd name="T14" fmla="*/ 111 w 162"/>
                <a:gd name="T15" fmla="*/ 21 h 171"/>
                <a:gd name="T16" fmla="*/ 108 w 162"/>
                <a:gd name="T17" fmla="*/ 0 h 171"/>
                <a:gd name="T18" fmla="*/ 144 w 162"/>
                <a:gd name="T19" fmla="*/ 15 h 171"/>
                <a:gd name="T20" fmla="*/ 153 w 162"/>
                <a:gd name="T21" fmla="*/ 54 h 171"/>
                <a:gd name="T22" fmla="*/ 138 w 162"/>
                <a:gd name="T23" fmla="*/ 78 h 171"/>
                <a:gd name="T24" fmla="*/ 141 w 162"/>
                <a:gd name="T25" fmla="*/ 102 h 171"/>
                <a:gd name="T26" fmla="*/ 162 w 162"/>
                <a:gd name="T27" fmla="*/ 114 h 171"/>
                <a:gd name="T28" fmla="*/ 138 w 162"/>
                <a:gd name="T29" fmla="*/ 138 h 171"/>
                <a:gd name="T30" fmla="*/ 111 w 162"/>
                <a:gd name="T31" fmla="*/ 153 h 171"/>
                <a:gd name="T32" fmla="*/ 93 w 162"/>
                <a:gd name="T33" fmla="*/ 147 h 171"/>
                <a:gd name="T34" fmla="*/ 87 w 162"/>
                <a:gd name="T35" fmla="*/ 171 h 171"/>
                <a:gd name="T36" fmla="*/ 60 w 162"/>
                <a:gd name="T37" fmla="*/ 150 h 171"/>
                <a:gd name="T38" fmla="*/ 42 w 162"/>
                <a:gd name="T39" fmla="*/ 150 h 171"/>
                <a:gd name="T40" fmla="*/ 0 w 162"/>
                <a:gd name="T41" fmla="*/ 153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71"/>
                <a:gd name="T65" fmla="*/ 162 w 162"/>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71">
                  <a:moveTo>
                    <a:pt x="0" y="153"/>
                  </a:moveTo>
                  <a:lnTo>
                    <a:pt x="15" y="129"/>
                  </a:lnTo>
                  <a:lnTo>
                    <a:pt x="39" y="123"/>
                  </a:lnTo>
                  <a:lnTo>
                    <a:pt x="66" y="111"/>
                  </a:lnTo>
                  <a:lnTo>
                    <a:pt x="72" y="93"/>
                  </a:lnTo>
                  <a:lnTo>
                    <a:pt x="105" y="78"/>
                  </a:lnTo>
                  <a:lnTo>
                    <a:pt x="111" y="60"/>
                  </a:lnTo>
                  <a:lnTo>
                    <a:pt x="111" y="21"/>
                  </a:lnTo>
                  <a:lnTo>
                    <a:pt x="108" y="0"/>
                  </a:lnTo>
                  <a:lnTo>
                    <a:pt x="144" y="15"/>
                  </a:lnTo>
                  <a:lnTo>
                    <a:pt x="153" y="54"/>
                  </a:lnTo>
                  <a:lnTo>
                    <a:pt x="138" y="78"/>
                  </a:lnTo>
                  <a:lnTo>
                    <a:pt x="141" y="102"/>
                  </a:lnTo>
                  <a:lnTo>
                    <a:pt x="162" y="114"/>
                  </a:lnTo>
                  <a:lnTo>
                    <a:pt x="138" y="138"/>
                  </a:lnTo>
                  <a:lnTo>
                    <a:pt x="111" y="153"/>
                  </a:lnTo>
                  <a:lnTo>
                    <a:pt x="93" y="147"/>
                  </a:lnTo>
                  <a:lnTo>
                    <a:pt x="87" y="171"/>
                  </a:lnTo>
                  <a:lnTo>
                    <a:pt x="60" y="150"/>
                  </a:lnTo>
                  <a:lnTo>
                    <a:pt x="42" y="150"/>
                  </a:lnTo>
                  <a:lnTo>
                    <a:pt x="0" y="153"/>
                  </a:lnTo>
                  <a:close/>
                </a:path>
              </a:pathLst>
            </a:custGeom>
            <a:solidFill>
              <a:schemeClr val="accent2"/>
            </a:solidFill>
            <a:ln w="9525">
              <a:noFill/>
              <a:round/>
              <a:headEnd/>
              <a:tailEnd/>
            </a:ln>
          </p:spPr>
          <p:txBody>
            <a:bodyPr/>
            <a:lstStyle/>
            <a:p>
              <a:endParaRPr lang="ko-KR" altLang="en-US"/>
            </a:p>
          </p:txBody>
        </p:sp>
        <p:sp>
          <p:nvSpPr>
            <p:cNvPr id="32799" name="Freeform 30"/>
            <p:cNvSpPr>
              <a:spLocks/>
            </p:cNvSpPr>
            <p:nvPr/>
          </p:nvSpPr>
          <p:spPr bwMode="ltGray">
            <a:xfrm>
              <a:off x="2922" y="1909"/>
              <a:ext cx="93" cy="87"/>
            </a:xfrm>
            <a:custGeom>
              <a:avLst/>
              <a:gdLst>
                <a:gd name="T0" fmla="*/ 93 w 93"/>
                <a:gd name="T1" fmla="*/ 36 h 87"/>
                <a:gd name="T2" fmla="*/ 72 w 93"/>
                <a:gd name="T3" fmla="*/ 18 h 87"/>
                <a:gd name="T4" fmla="*/ 51 w 93"/>
                <a:gd name="T5" fmla="*/ 24 h 87"/>
                <a:gd name="T6" fmla="*/ 30 w 93"/>
                <a:gd name="T7" fmla="*/ 6 h 87"/>
                <a:gd name="T8" fmla="*/ 6 w 93"/>
                <a:gd name="T9" fmla="*/ 0 h 87"/>
                <a:gd name="T10" fmla="*/ 12 w 93"/>
                <a:gd name="T11" fmla="*/ 45 h 87"/>
                <a:gd name="T12" fmla="*/ 0 w 93"/>
                <a:gd name="T13" fmla="*/ 72 h 87"/>
                <a:gd name="T14" fmla="*/ 39 w 93"/>
                <a:gd name="T15" fmla="*/ 66 h 87"/>
                <a:gd name="T16" fmla="*/ 45 w 93"/>
                <a:gd name="T17" fmla="*/ 87 h 87"/>
                <a:gd name="T18" fmla="*/ 66 w 93"/>
                <a:gd name="T19" fmla="*/ 75 h 87"/>
                <a:gd name="T20" fmla="*/ 66 w 93"/>
                <a:gd name="T21" fmla="*/ 57 h 87"/>
                <a:gd name="T22" fmla="*/ 93 w 93"/>
                <a:gd name="T23" fmla="*/ 3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87"/>
                <a:gd name="T38" fmla="*/ 93 w 9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87">
                  <a:moveTo>
                    <a:pt x="93" y="36"/>
                  </a:moveTo>
                  <a:lnTo>
                    <a:pt x="72" y="18"/>
                  </a:lnTo>
                  <a:lnTo>
                    <a:pt x="51" y="24"/>
                  </a:lnTo>
                  <a:lnTo>
                    <a:pt x="30" y="6"/>
                  </a:lnTo>
                  <a:lnTo>
                    <a:pt x="6" y="0"/>
                  </a:lnTo>
                  <a:lnTo>
                    <a:pt x="12" y="45"/>
                  </a:lnTo>
                  <a:lnTo>
                    <a:pt x="0" y="72"/>
                  </a:lnTo>
                  <a:lnTo>
                    <a:pt x="39" y="66"/>
                  </a:lnTo>
                  <a:lnTo>
                    <a:pt x="45" y="87"/>
                  </a:lnTo>
                  <a:lnTo>
                    <a:pt x="66" y="75"/>
                  </a:lnTo>
                  <a:lnTo>
                    <a:pt x="66" y="57"/>
                  </a:lnTo>
                  <a:lnTo>
                    <a:pt x="93" y="36"/>
                  </a:lnTo>
                  <a:close/>
                </a:path>
              </a:pathLst>
            </a:custGeom>
            <a:solidFill>
              <a:schemeClr val="accent2"/>
            </a:solidFill>
            <a:ln w="9525">
              <a:noFill/>
              <a:round/>
              <a:headEnd/>
              <a:tailEnd/>
            </a:ln>
          </p:spPr>
          <p:txBody>
            <a:bodyPr/>
            <a:lstStyle/>
            <a:p>
              <a:endParaRPr lang="ko-KR" altLang="en-US"/>
            </a:p>
          </p:txBody>
        </p:sp>
        <p:sp>
          <p:nvSpPr>
            <p:cNvPr id="32800" name="Freeform 31"/>
            <p:cNvSpPr>
              <a:spLocks/>
            </p:cNvSpPr>
            <p:nvPr/>
          </p:nvSpPr>
          <p:spPr bwMode="ltGray">
            <a:xfrm>
              <a:off x="2874" y="1690"/>
              <a:ext cx="84" cy="213"/>
            </a:xfrm>
            <a:custGeom>
              <a:avLst/>
              <a:gdLst>
                <a:gd name="T0" fmla="*/ 63 w 84"/>
                <a:gd name="T1" fmla="*/ 114 h 213"/>
                <a:gd name="T2" fmla="*/ 36 w 84"/>
                <a:gd name="T3" fmla="*/ 90 h 213"/>
                <a:gd name="T4" fmla="*/ 42 w 84"/>
                <a:gd name="T5" fmla="*/ 54 h 213"/>
                <a:gd name="T6" fmla="*/ 33 w 84"/>
                <a:gd name="T7" fmla="*/ 33 h 213"/>
                <a:gd name="T8" fmla="*/ 24 w 84"/>
                <a:gd name="T9" fmla="*/ 9 h 213"/>
                <a:gd name="T10" fmla="*/ 0 w 84"/>
                <a:gd name="T11" fmla="*/ 0 h 213"/>
                <a:gd name="T12" fmla="*/ 15 w 84"/>
                <a:gd name="T13" fmla="*/ 27 h 213"/>
                <a:gd name="T14" fmla="*/ 18 w 84"/>
                <a:gd name="T15" fmla="*/ 48 h 213"/>
                <a:gd name="T16" fmla="*/ 6 w 84"/>
                <a:gd name="T17" fmla="*/ 81 h 213"/>
                <a:gd name="T18" fmla="*/ 24 w 84"/>
                <a:gd name="T19" fmla="*/ 84 h 213"/>
                <a:gd name="T20" fmla="*/ 21 w 84"/>
                <a:gd name="T21" fmla="*/ 114 h 213"/>
                <a:gd name="T22" fmla="*/ 36 w 84"/>
                <a:gd name="T23" fmla="*/ 129 h 213"/>
                <a:gd name="T24" fmla="*/ 24 w 84"/>
                <a:gd name="T25" fmla="*/ 162 h 213"/>
                <a:gd name="T26" fmla="*/ 39 w 84"/>
                <a:gd name="T27" fmla="*/ 183 h 213"/>
                <a:gd name="T28" fmla="*/ 36 w 84"/>
                <a:gd name="T29" fmla="*/ 210 h 213"/>
                <a:gd name="T30" fmla="*/ 57 w 84"/>
                <a:gd name="T31" fmla="*/ 204 h 213"/>
                <a:gd name="T32" fmla="*/ 51 w 84"/>
                <a:gd name="T33" fmla="*/ 183 h 213"/>
                <a:gd name="T34" fmla="*/ 81 w 84"/>
                <a:gd name="T35" fmla="*/ 213 h 213"/>
                <a:gd name="T36" fmla="*/ 84 w 84"/>
                <a:gd name="T37" fmla="*/ 186 h 213"/>
                <a:gd name="T38" fmla="*/ 63 w 84"/>
                <a:gd name="T39" fmla="*/ 180 h 213"/>
                <a:gd name="T40" fmla="*/ 63 w 84"/>
                <a:gd name="T41" fmla="*/ 159 h 213"/>
                <a:gd name="T42" fmla="*/ 45 w 84"/>
                <a:gd name="T43" fmla="*/ 141 h 213"/>
                <a:gd name="T44" fmla="*/ 66 w 84"/>
                <a:gd name="T45" fmla="*/ 132 h 213"/>
                <a:gd name="T46" fmla="*/ 63 w 84"/>
                <a:gd name="T47" fmla="*/ 114 h 2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213"/>
                <a:gd name="T74" fmla="*/ 84 w 84"/>
                <a:gd name="T75" fmla="*/ 213 h 2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213">
                  <a:moveTo>
                    <a:pt x="63" y="114"/>
                  </a:moveTo>
                  <a:lnTo>
                    <a:pt x="36" y="90"/>
                  </a:lnTo>
                  <a:lnTo>
                    <a:pt x="42" y="54"/>
                  </a:lnTo>
                  <a:lnTo>
                    <a:pt x="33" y="33"/>
                  </a:lnTo>
                  <a:lnTo>
                    <a:pt x="24" y="9"/>
                  </a:lnTo>
                  <a:lnTo>
                    <a:pt x="0" y="0"/>
                  </a:lnTo>
                  <a:lnTo>
                    <a:pt x="15" y="27"/>
                  </a:lnTo>
                  <a:lnTo>
                    <a:pt x="18" y="48"/>
                  </a:lnTo>
                  <a:lnTo>
                    <a:pt x="6" y="81"/>
                  </a:lnTo>
                  <a:lnTo>
                    <a:pt x="24" y="84"/>
                  </a:lnTo>
                  <a:lnTo>
                    <a:pt x="21" y="114"/>
                  </a:lnTo>
                  <a:lnTo>
                    <a:pt x="36" y="129"/>
                  </a:lnTo>
                  <a:lnTo>
                    <a:pt x="24" y="162"/>
                  </a:lnTo>
                  <a:lnTo>
                    <a:pt x="39" y="183"/>
                  </a:lnTo>
                  <a:lnTo>
                    <a:pt x="36" y="210"/>
                  </a:lnTo>
                  <a:lnTo>
                    <a:pt x="57" y="204"/>
                  </a:lnTo>
                  <a:lnTo>
                    <a:pt x="51" y="183"/>
                  </a:lnTo>
                  <a:lnTo>
                    <a:pt x="81" y="213"/>
                  </a:lnTo>
                  <a:lnTo>
                    <a:pt x="84" y="186"/>
                  </a:lnTo>
                  <a:lnTo>
                    <a:pt x="63" y="180"/>
                  </a:lnTo>
                  <a:lnTo>
                    <a:pt x="63" y="159"/>
                  </a:lnTo>
                  <a:lnTo>
                    <a:pt x="45" y="141"/>
                  </a:lnTo>
                  <a:lnTo>
                    <a:pt x="66" y="132"/>
                  </a:lnTo>
                  <a:lnTo>
                    <a:pt x="63" y="114"/>
                  </a:lnTo>
                  <a:close/>
                </a:path>
              </a:pathLst>
            </a:custGeom>
            <a:solidFill>
              <a:schemeClr val="accent2"/>
            </a:solidFill>
            <a:ln w="9525">
              <a:noFill/>
              <a:round/>
              <a:headEnd/>
              <a:tailEnd/>
            </a:ln>
          </p:spPr>
          <p:txBody>
            <a:bodyPr/>
            <a:lstStyle/>
            <a:p>
              <a:endParaRPr lang="ko-KR" altLang="en-US"/>
            </a:p>
          </p:txBody>
        </p:sp>
        <p:sp>
          <p:nvSpPr>
            <p:cNvPr id="32801" name="Freeform 32"/>
            <p:cNvSpPr>
              <a:spLocks/>
            </p:cNvSpPr>
            <p:nvPr/>
          </p:nvSpPr>
          <p:spPr bwMode="ltGray">
            <a:xfrm>
              <a:off x="2841" y="2158"/>
              <a:ext cx="36" cy="27"/>
            </a:xfrm>
            <a:custGeom>
              <a:avLst/>
              <a:gdLst>
                <a:gd name="T0" fmla="*/ 36 w 36"/>
                <a:gd name="T1" fmla="*/ 27 h 27"/>
                <a:gd name="T2" fmla="*/ 24 w 36"/>
                <a:gd name="T3" fmla="*/ 0 h 27"/>
                <a:gd name="T4" fmla="*/ 0 w 36"/>
                <a:gd name="T5" fmla="*/ 15 h 27"/>
                <a:gd name="T6" fmla="*/ 36 w 36"/>
                <a:gd name="T7" fmla="*/ 27 h 27"/>
                <a:gd name="T8" fmla="*/ 0 60000 65536"/>
                <a:gd name="T9" fmla="*/ 0 60000 65536"/>
                <a:gd name="T10" fmla="*/ 0 60000 65536"/>
                <a:gd name="T11" fmla="*/ 0 60000 65536"/>
                <a:gd name="T12" fmla="*/ 0 w 36"/>
                <a:gd name="T13" fmla="*/ 0 h 27"/>
                <a:gd name="T14" fmla="*/ 36 w 36"/>
                <a:gd name="T15" fmla="*/ 27 h 27"/>
              </a:gdLst>
              <a:ahLst/>
              <a:cxnLst>
                <a:cxn ang="T8">
                  <a:pos x="T0" y="T1"/>
                </a:cxn>
                <a:cxn ang="T9">
                  <a:pos x="T2" y="T3"/>
                </a:cxn>
                <a:cxn ang="T10">
                  <a:pos x="T4" y="T5"/>
                </a:cxn>
                <a:cxn ang="T11">
                  <a:pos x="T6" y="T7"/>
                </a:cxn>
              </a:cxnLst>
              <a:rect l="T12" t="T13" r="T14" b="T15"/>
              <a:pathLst>
                <a:path w="36" h="27">
                  <a:moveTo>
                    <a:pt x="36" y="27"/>
                  </a:moveTo>
                  <a:lnTo>
                    <a:pt x="24" y="0"/>
                  </a:lnTo>
                  <a:lnTo>
                    <a:pt x="0" y="15"/>
                  </a:lnTo>
                  <a:lnTo>
                    <a:pt x="36" y="27"/>
                  </a:lnTo>
                  <a:close/>
                </a:path>
              </a:pathLst>
            </a:custGeom>
            <a:solidFill>
              <a:schemeClr val="accent2"/>
            </a:solidFill>
            <a:ln w="9525">
              <a:noFill/>
              <a:round/>
              <a:headEnd/>
              <a:tailEnd/>
            </a:ln>
          </p:spPr>
          <p:txBody>
            <a:bodyPr/>
            <a:lstStyle/>
            <a:p>
              <a:endParaRPr lang="ko-KR" altLang="en-US"/>
            </a:p>
          </p:txBody>
        </p:sp>
        <p:sp>
          <p:nvSpPr>
            <p:cNvPr id="32802" name="Freeform 33"/>
            <p:cNvSpPr>
              <a:spLocks/>
            </p:cNvSpPr>
            <p:nvPr/>
          </p:nvSpPr>
          <p:spPr bwMode="ltGray">
            <a:xfrm>
              <a:off x="2799" y="2167"/>
              <a:ext cx="39" cy="51"/>
            </a:xfrm>
            <a:custGeom>
              <a:avLst/>
              <a:gdLst>
                <a:gd name="T0" fmla="*/ 12 w 39"/>
                <a:gd name="T1" fmla="*/ 51 h 51"/>
                <a:gd name="T2" fmla="*/ 39 w 39"/>
                <a:gd name="T3" fmla="*/ 36 h 51"/>
                <a:gd name="T4" fmla="*/ 39 w 39"/>
                <a:gd name="T5" fmla="*/ 6 h 51"/>
                <a:gd name="T6" fmla="*/ 18 w 39"/>
                <a:gd name="T7" fmla="*/ 0 h 51"/>
                <a:gd name="T8" fmla="*/ 0 w 39"/>
                <a:gd name="T9" fmla="*/ 21 h 51"/>
                <a:gd name="T10" fmla="*/ 12 w 39"/>
                <a:gd name="T11" fmla="*/ 51 h 51"/>
                <a:gd name="T12" fmla="*/ 0 60000 65536"/>
                <a:gd name="T13" fmla="*/ 0 60000 65536"/>
                <a:gd name="T14" fmla="*/ 0 60000 65536"/>
                <a:gd name="T15" fmla="*/ 0 60000 65536"/>
                <a:gd name="T16" fmla="*/ 0 60000 65536"/>
                <a:gd name="T17" fmla="*/ 0 60000 65536"/>
                <a:gd name="T18" fmla="*/ 0 w 39"/>
                <a:gd name="T19" fmla="*/ 0 h 51"/>
                <a:gd name="T20" fmla="*/ 39 w 3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9" h="51">
                  <a:moveTo>
                    <a:pt x="12" y="51"/>
                  </a:moveTo>
                  <a:lnTo>
                    <a:pt x="39" y="36"/>
                  </a:lnTo>
                  <a:lnTo>
                    <a:pt x="39" y="6"/>
                  </a:lnTo>
                  <a:lnTo>
                    <a:pt x="18" y="0"/>
                  </a:lnTo>
                  <a:lnTo>
                    <a:pt x="0" y="21"/>
                  </a:lnTo>
                  <a:lnTo>
                    <a:pt x="12" y="51"/>
                  </a:lnTo>
                  <a:close/>
                </a:path>
              </a:pathLst>
            </a:custGeom>
            <a:solidFill>
              <a:schemeClr val="accent2"/>
            </a:solidFill>
            <a:ln w="9525">
              <a:noFill/>
              <a:round/>
              <a:headEnd/>
              <a:tailEnd/>
            </a:ln>
          </p:spPr>
          <p:txBody>
            <a:bodyPr/>
            <a:lstStyle/>
            <a:p>
              <a:endParaRPr lang="ko-KR" altLang="en-US"/>
            </a:p>
          </p:txBody>
        </p:sp>
      </p:grpSp>
      <p:sp>
        <p:nvSpPr>
          <p:cNvPr id="32771" name="Text Box 34"/>
          <p:cNvSpPr txBox="1">
            <a:spLocks noChangeArrowheads="1"/>
          </p:cNvSpPr>
          <p:nvPr/>
        </p:nvSpPr>
        <p:spPr bwMode="auto">
          <a:xfrm>
            <a:off x="2124075" y="2349500"/>
            <a:ext cx="4986338" cy="2835275"/>
          </a:xfrm>
          <a:prstGeom prst="rect">
            <a:avLst/>
          </a:prstGeom>
          <a:noFill/>
          <a:ln w="9525">
            <a:noFill/>
            <a:miter lim="800000"/>
            <a:headEnd/>
            <a:tailEnd/>
          </a:ln>
        </p:spPr>
        <p:txBody>
          <a:bodyPr>
            <a:spAutoFit/>
          </a:bodyPr>
          <a:lstStyle/>
          <a:p>
            <a:pPr eaLnBrk="0" latinLnBrk="0" hangingPunct="0"/>
            <a:r>
              <a:rPr kumimoji="0" lang="en-US" altLang="ko-KR" sz="3200" b="1">
                <a:latin typeface="HY헤드라인M" pitchFamily="18" charset="-127"/>
                <a:ea typeface="HY헤드라인M" pitchFamily="18" charset="-127"/>
              </a:rPr>
              <a:t>2009</a:t>
            </a:r>
            <a:r>
              <a:rPr kumimoji="0" lang="ko-KR" altLang="en-US" sz="3200" b="1">
                <a:latin typeface="HY헤드라인M" pitchFamily="18" charset="-127"/>
                <a:ea typeface="HY헤드라인M" pitchFamily="18" charset="-127"/>
              </a:rPr>
              <a:t>학년도</a:t>
            </a:r>
          </a:p>
          <a:p>
            <a:pPr eaLnBrk="0" latinLnBrk="0" hangingPunct="0"/>
            <a:r>
              <a:rPr kumimoji="0" lang="en-US" altLang="ko-KR" sz="2800" b="1">
                <a:latin typeface="HY헤드라인M" pitchFamily="18" charset="-127"/>
                <a:ea typeface="HY헤드라인M" pitchFamily="18" charset="-127"/>
              </a:rPr>
              <a:t>-</a:t>
            </a:r>
            <a:r>
              <a:rPr kumimoji="0" lang="ko-KR" altLang="en-US" sz="2800" b="1">
                <a:latin typeface="HY헤드라인M" pitchFamily="18" charset="-127"/>
                <a:ea typeface="HY헤드라인M" pitchFamily="18" charset="-127"/>
              </a:rPr>
              <a:t>하계</a:t>
            </a:r>
            <a:r>
              <a:rPr kumimoji="0" lang="en-US" altLang="ko-KR" sz="2800" b="1">
                <a:latin typeface="HY헤드라인M" pitchFamily="18" charset="-127"/>
                <a:ea typeface="HY헤드라인M" pitchFamily="18" charset="-127"/>
              </a:rPr>
              <a:t>: 5</a:t>
            </a:r>
            <a:r>
              <a:rPr kumimoji="0" lang="ko-KR" altLang="en-US" sz="2800" b="1">
                <a:latin typeface="HY헤드라인M" pitchFamily="18" charset="-127"/>
                <a:ea typeface="HY헤드라인M" pitchFamily="18" charset="-127"/>
              </a:rPr>
              <a:t>개국</a:t>
            </a:r>
            <a:r>
              <a:rPr kumimoji="0" lang="en-US" altLang="ko-KR" sz="2800" b="1">
                <a:latin typeface="HY헤드라인M" pitchFamily="18" charset="-127"/>
                <a:ea typeface="HY헤드라인M" pitchFamily="18" charset="-127"/>
              </a:rPr>
              <a:t>(6</a:t>
            </a:r>
            <a:r>
              <a:rPr kumimoji="0" lang="ko-KR" altLang="en-US" sz="2800" b="1">
                <a:latin typeface="HY헤드라인M" pitchFamily="18" charset="-127"/>
                <a:ea typeface="HY헤드라인M" pitchFamily="18" charset="-127"/>
              </a:rPr>
              <a:t>학교</a:t>
            </a:r>
            <a:r>
              <a:rPr kumimoji="0" lang="en-US" altLang="ko-KR" sz="2800" b="1">
                <a:latin typeface="HY헤드라인M" pitchFamily="18" charset="-127"/>
                <a:ea typeface="HY헤드라인M" pitchFamily="18" charset="-127"/>
              </a:rPr>
              <a:t>) 41</a:t>
            </a:r>
            <a:r>
              <a:rPr kumimoji="0" lang="ko-KR" altLang="en-US" sz="2800" b="1">
                <a:latin typeface="HY헤드라인M" pitchFamily="18" charset="-127"/>
                <a:ea typeface="HY헤드라인M" pitchFamily="18" charset="-127"/>
              </a:rPr>
              <a:t>명 </a:t>
            </a:r>
          </a:p>
          <a:p>
            <a:pPr eaLnBrk="0" latinLnBrk="0" hangingPunct="0"/>
            <a:r>
              <a:rPr kumimoji="0" lang="en-US" altLang="ko-KR" sz="2800" b="1">
                <a:latin typeface="HY헤드라인M" pitchFamily="18" charset="-127"/>
                <a:ea typeface="HY헤드라인M" pitchFamily="18" charset="-127"/>
              </a:rPr>
              <a:t>-</a:t>
            </a:r>
            <a:r>
              <a:rPr kumimoji="0" lang="ko-KR" altLang="en-US" sz="2800" b="1">
                <a:latin typeface="HY헤드라인M" pitchFamily="18" charset="-127"/>
                <a:ea typeface="HY헤드라인M" pitchFamily="18" charset="-127"/>
              </a:rPr>
              <a:t>동계</a:t>
            </a:r>
            <a:r>
              <a:rPr kumimoji="0" lang="en-US" altLang="ko-KR" sz="2800" b="1">
                <a:latin typeface="HY헤드라인M" pitchFamily="18" charset="-127"/>
                <a:ea typeface="HY헤드라인M" pitchFamily="18" charset="-127"/>
              </a:rPr>
              <a:t>: 2</a:t>
            </a:r>
            <a:r>
              <a:rPr kumimoji="0" lang="ko-KR" altLang="en-US" sz="2800" b="1">
                <a:latin typeface="HY헤드라인M" pitchFamily="18" charset="-127"/>
                <a:ea typeface="HY헤드라인M" pitchFamily="18" charset="-127"/>
              </a:rPr>
              <a:t>개국</a:t>
            </a:r>
            <a:r>
              <a:rPr kumimoji="0" lang="en-US" altLang="ko-KR" sz="2800" b="1">
                <a:latin typeface="HY헤드라인M" pitchFamily="18" charset="-127"/>
                <a:ea typeface="HY헤드라인M" pitchFamily="18" charset="-127"/>
              </a:rPr>
              <a:t>(2</a:t>
            </a:r>
            <a:r>
              <a:rPr kumimoji="0" lang="ko-KR" altLang="en-US" sz="2800" b="1">
                <a:latin typeface="HY헤드라인M" pitchFamily="18" charset="-127"/>
                <a:ea typeface="HY헤드라인M" pitchFamily="18" charset="-127"/>
              </a:rPr>
              <a:t>학교</a:t>
            </a:r>
            <a:r>
              <a:rPr kumimoji="0" lang="en-US" altLang="ko-KR" sz="2800" b="1">
                <a:latin typeface="HY헤드라인M" pitchFamily="18" charset="-127"/>
                <a:ea typeface="HY헤드라인M" pitchFamily="18" charset="-127"/>
              </a:rPr>
              <a:t>) 11</a:t>
            </a:r>
            <a:r>
              <a:rPr kumimoji="0" lang="ko-KR" altLang="en-US" sz="2800" b="1">
                <a:latin typeface="HY헤드라인M" pitchFamily="18" charset="-127"/>
                <a:ea typeface="HY헤드라인M" pitchFamily="18" charset="-127"/>
              </a:rPr>
              <a:t>명</a:t>
            </a:r>
          </a:p>
          <a:p>
            <a:pPr eaLnBrk="0" latinLnBrk="0" hangingPunct="0"/>
            <a:r>
              <a:rPr kumimoji="0" lang="en-US" altLang="ko-KR" sz="3200" b="1">
                <a:latin typeface="HY헤드라인M" pitchFamily="18" charset="-127"/>
                <a:ea typeface="HY헤드라인M" pitchFamily="18" charset="-127"/>
              </a:rPr>
              <a:t>2010</a:t>
            </a:r>
            <a:r>
              <a:rPr kumimoji="0" lang="ko-KR" altLang="en-US" sz="3200" b="1">
                <a:latin typeface="HY헤드라인M" pitchFamily="18" charset="-127"/>
                <a:ea typeface="HY헤드라인M" pitchFamily="18" charset="-127"/>
              </a:rPr>
              <a:t>학년도</a:t>
            </a:r>
          </a:p>
          <a:p>
            <a:pPr eaLnBrk="0" latinLnBrk="0" hangingPunct="0"/>
            <a:r>
              <a:rPr kumimoji="0" lang="en-US" altLang="ko-KR" sz="2800" b="1">
                <a:latin typeface="HY헤드라인M" pitchFamily="18" charset="-127"/>
                <a:ea typeface="HY헤드라인M" pitchFamily="18" charset="-127"/>
              </a:rPr>
              <a:t>-</a:t>
            </a:r>
            <a:r>
              <a:rPr kumimoji="0" lang="ko-KR" altLang="en-US" sz="2800" b="1">
                <a:latin typeface="HY헤드라인M" pitchFamily="18" charset="-127"/>
                <a:ea typeface="HY헤드라인M" pitchFamily="18" charset="-127"/>
              </a:rPr>
              <a:t>하계</a:t>
            </a:r>
            <a:r>
              <a:rPr kumimoji="0" lang="en-US" altLang="ko-KR" sz="2800" b="1">
                <a:latin typeface="HY헤드라인M" pitchFamily="18" charset="-127"/>
                <a:ea typeface="HY헤드라인M" pitchFamily="18" charset="-127"/>
              </a:rPr>
              <a:t>: 3</a:t>
            </a:r>
            <a:r>
              <a:rPr kumimoji="0" lang="ko-KR" altLang="en-US" sz="2800" b="1">
                <a:latin typeface="HY헤드라인M" pitchFamily="18" charset="-127"/>
                <a:ea typeface="HY헤드라인M" pitchFamily="18" charset="-127"/>
              </a:rPr>
              <a:t>개국</a:t>
            </a:r>
            <a:r>
              <a:rPr kumimoji="0" lang="en-US" altLang="ko-KR" sz="2800" b="1">
                <a:latin typeface="HY헤드라인M" pitchFamily="18" charset="-127"/>
                <a:ea typeface="HY헤드라인M" pitchFamily="18" charset="-127"/>
              </a:rPr>
              <a:t>(6</a:t>
            </a:r>
            <a:r>
              <a:rPr kumimoji="0" lang="ko-KR" altLang="en-US" sz="2800" b="1">
                <a:latin typeface="HY헤드라인M" pitchFamily="18" charset="-127"/>
                <a:ea typeface="HY헤드라인M" pitchFamily="18" charset="-127"/>
              </a:rPr>
              <a:t>학교</a:t>
            </a:r>
            <a:r>
              <a:rPr kumimoji="0" lang="en-US" altLang="ko-KR" sz="2800" b="1">
                <a:latin typeface="HY헤드라인M" pitchFamily="18" charset="-127"/>
                <a:ea typeface="HY헤드라인M" pitchFamily="18" charset="-127"/>
              </a:rPr>
              <a:t>) 36</a:t>
            </a:r>
            <a:r>
              <a:rPr kumimoji="0" lang="ko-KR" altLang="en-US" sz="2800" b="1">
                <a:latin typeface="HY헤드라인M" pitchFamily="18" charset="-127"/>
                <a:ea typeface="HY헤드라인M" pitchFamily="18" charset="-127"/>
              </a:rPr>
              <a:t>명</a:t>
            </a:r>
          </a:p>
          <a:p>
            <a:pPr eaLnBrk="0" latinLnBrk="0" hangingPunct="0"/>
            <a:r>
              <a:rPr kumimoji="0" lang="en-US" altLang="ko-KR" sz="2800" b="1">
                <a:latin typeface="HY헤드라인M" pitchFamily="18" charset="-127"/>
                <a:ea typeface="HY헤드라인M" pitchFamily="18" charset="-127"/>
              </a:rPr>
              <a:t>-</a:t>
            </a:r>
            <a:r>
              <a:rPr kumimoji="0" lang="ko-KR" altLang="en-US" sz="2800" b="1">
                <a:latin typeface="HY헤드라인M" pitchFamily="18" charset="-127"/>
                <a:ea typeface="HY헤드라인M" pitchFamily="18" charset="-127"/>
              </a:rPr>
              <a:t>동계</a:t>
            </a:r>
            <a:r>
              <a:rPr kumimoji="0" lang="en-US" altLang="ko-KR" sz="2800" b="1">
                <a:latin typeface="HY헤드라인M" pitchFamily="18" charset="-127"/>
                <a:ea typeface="HY헤드라인M" pitchFamily="18" charset="-127"/>
              </a:rPr>
              <a:t>:</a:t>
            </a:r>
            <a:r>
              <a:rPr kumimoji="0" lang="en-US" altLang="ko-KR" sz="3200" b="1">
                <a:latin typeface="HY헤드라인M" pitchFamily="18" charset="-127"/>
                <a:ea typeface="HY헤드라인M" pitchFamily="18" charset="-127"/>
              </a:rPr>
              <a:t> </a:t>
            </a:r>
            <a:r>
              <a:rPr kumimoji="0" lang="en-US" altLang="ko-KR" sz="2800" b="1">
                <a:latin typeface="HY헤드라인M" pitchFamily="18" charset="-127"/>
                <a:ea typeface="HY헤드라인M" pitchFamily="18" charset="-127"/>
              </a:rPr>
              <a:t>2</a:t>
            </a:r>
            <a:r>
              <a:rPr kumimoji="0" lang="ko-KR" altLang="en-US" sz="2800" b="1">
                <a:latin typeface="HY헤드라인M" pitchFamily="18" charset="-127"/>
                <a:ea typeface="HY헤드라인M" pitchFamily="18" charset="-127"/>
              </a:rPr>
              <a:t>개국</a:t>
            </a:r>
            <a:r>
              <a:rPr kumimoji="0" lang="en-US" altLang="ko-KR" sz="2800" b="1">
                <a:latin typeface="HY헤드라인M" pitchFamily="18" charset="-127"/>
                <a:ea typeface="HY헤드라인M" pitchFamily="18" charset="-127"/>
              </a:rPr>
              <a:t>(2</a:t>
            </a:r>
            <a:r>
              <a:rPr kumimoji="0" lang="ko-KR" altLang="en-US" sz="2800" b="1">
                <a:latin typeface="HY헤드라인M" pitchFamily="18" charset="-127"/>
                <a:ea typeface="HY헤드라인M" pitchFamily="18" charset="-127"/>
              </a:rPr>
              <a:t>학교</a:t>
            </a:r>
            <a:r>
              <a:rPr kumimoji="0" lang="en-US" altLang="ko-KR" sz="2800" b="1">
                <a:latin typeface="HY헤드라인M" pitchFamily="18" charset="-127"/>
                <a:ea typeface="HY헤드라인M" pitchFamily="18" charset="-127"/>
              </a:rPr>
              <a:t>)</a:t>
            </a:r>
            <a:r>
              <a:rPr kumimoji="0" lang="en-US" altLang="ko-KR" sz="3200" b="1">
                <a:latin typeface="HY헤드라인M" pitchFamily="18" charset="-127"/>
                <a:ea typeface="HY헤드라인M" pitchFamily="18" charset="-127"/>
              </a:rPr>
              <a:t> </a:t>
            </a:r>
            <a:r>
              <a:rPr kumimoji="0" lang="en-US" altLang="ko-KR" sz="2800" b="1">
                <a:latin typeface="HY헤드라인M" pitchFamily="18" charset="-127"/>
                <a:ea typeface="HY헤드라인M" pitchFamily="18" charset="-127"/>
              </a:rPr>
              <a:t>10</a:t>
            </a:r>
            <a:r>
              <a:rPr kumimoji="0" lang="ko-KR" altLang="en-US" sz="2800" b="1">
                <a:latin typeface="HY헤드라인M" pitchFamily="18" charset="-127"/>
                <a:ea typeface="HY헤드라인M" pitchFamily="18" charset="-127"/>
              </a:rPr>
              <a:t>명</a:t>
            </a:r>
          </a:p>
        </p:txBody>
      </p:sp>
      <p:sp>
        <p:nvSpPr>
          <p:cNvPr id="816163" name="Rectangle 35"/>
          <p:cNvSpPr>
            <a:spLocks noChangeArrowheads="1"/>
          </p:cNvSpPr>
          <p:nvPr/>
        </p:nvSpPr>
        <p:spPr bwMode="auto">
          <a:xfrm>
            <a:off x="323850" y="188913"/>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글로벌 현장학습</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2" name="Group 78"/>
          <p:cNvGraphicFramePr>
            <a:graphicFrameLocks noGrp="1"/>
          </p:cNvGraphicFramePr>
          <p:nvPr>
            <p:ph idx="1"/>
          </p:nvPr>
        </p:nvGraphicFramePr>
        <p:xfrm>
          <a:off x="755650" y="1700213"/>
          <a:ext cx="7886700" cy="2536729"/>
        </p:xfrm>
        <a:graphic>
          <a:graphicData uri="http://schemas.openxmlformats.org/drawingml/2006/table">
            <a:tbl>
              <a:tblPr/>
              <a:tblGrid>
                <a:gridCol w="2016125"/>
                <a:gridCol w="2592388"/>
                <a:gridCol w="3278187"/>
              </a:tblGrid>
              <a:tr h="362887">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dirty="0" smtClean="0">
                          <a:ln>
                            <a:noFill/>
                          </a:ln>
                          <a:solidFill>
                            <a:srgbClr val="591076"/>
                          </a:solidFill>
                          <a:effectLst/>
                          <a:latin typeface="Arial" charset="0"/>
                          <a:ea typeface="굴림" pitchFamily="50" charset="-127"/>
                        </a:rPr>
                        <a:t>구 분</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smtClean="0">
                          <a:ln>
                            <a:noFill/>
                          </a:ln>
                          <a:solidFill>
                            <a:srgbClr val="591076"/>
                          </a:solidFill>
                          <a:effectLst/>
                          <a:latin typeface="Arial" charset="0"/>
                          <a:ea typeface="굴림" pitchFamily="50" charset="-127"/>
                        </a:rPr>
                        <a:t>직 급</a:t>
                      </a:r>
                      <a:r>
                        <a:rPr kumimoji="0" lang="en-US" altLang="ko-KR" sz="1300" b="1" i="0" u="none" strike="noStrike" cap="none" normalizeH="0" baseline="0" smtClean="0">
                          <a:ln>
                            <a:noFill/>
                          </a:ln>
                          <a:solidFill>
                            <a:srgbClr val="591076"/>
                          </a:solidFill>
                          <a:effectLst/>
                          <a:latin typeface="Arial" charset="0"/>
                          <a:ea typeface="굴림" pitchFamily="50" charset="-127"/>
                        </a:rPr>
                        <a:t>(</a:t>
                      </a:r>
                      <a:r>
                        <a:rPr kumimoji="0" lang="ko-KR" altLang="en-US" sz="1300" b="1" i="0" u="none" strike="noStrike" cap="none" normalizeH="0" baseline="0" smtClean="0">
                          <a:ln>
                            <a:noFill/>
                          </a:ln>
                          <a:solidFill>
                            <a:srgbClr val="591076"/>
                          </a:solidFill>
                          <a:effectLst/>
                          <a:latin typeface="Arial" charset="0"/>
                          <a:ea typeface="굴림" pitchFamily="50" charset="-127"/>
                        </a:rPr>
                        <a:t>직 위</a:t>
                      </a:r>
                      <a:r>
                        <a:rPr kumimoji="0" lang="en-US" altLang="ko-KR" sz="1300" b="1" i="0" u="none" strike="noStrike" cap="none" normalizeH="0" baseline="0" smtClean="0">
                          <a:ln>
                            <a:noFill/>
                          </a:ln>
                          <a:solidFill>
                            <a:srgbClr val="591076"/>
                          </a:solidFill>
                          <a:effectLst/>
                          <a:latin typeface="Arial" charset="0"/>
                          <a:ea typeface="굴림" pitchFamily="50" charset="-127"/>
                        </a:rPr>
                        <a:t>)</a:t>
                      </a:r>
                      <a:endParaRPr kumimoji="0" lang="ko-KR" altLang="en-US" sz="1300" b="1"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smtClean="0">
                          <a:ln>
                            <a:noFill/>
                          </a:ln>
                          <a:solidFill>
                            <a:srgbClr val="591076"/>
                          </a:solidFill>
                          <a:effectLst/>
                          <a:latin typeface="Arial" charset="0"/>
                          <a:ea typeface="굴림" pitchFamily="50" charset="-127"/>
                        </a:rPr>
                        <a:t>성 명</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2307">
                <a:tc rowSpan="3">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학장단</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학부장</a:t>
                      </a:r>
                      <a:r>
                        <a:rPr kumimoji="0" lang="en-US" altLang="ko-KR" sz="1300" b="0" i="0" u="none" strike="noStrike" cap="none" normalizeH="0" baseline="0" smtClean="0">
                          <a:ln>
                            <a:noFill/>
                          </a:ln>
                          <a:solidFill>
                            <a:srgbClr val="591076"/>
                          </a:solidFill>
                          <a:effectLst/>
                          <a:latin typeface="Arial" charset="0"/>
                          <a:ea typeface="굴림" pitchFamily="50" charset="-127"/>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서경호</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중국문학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62307">
                <a:tc vMerge="1">
                  <a:txBody>
                    <a:bodyPr/>
                    <a:lstStyle/>
                    <a:p>
                      <a:pPr latinLnBrk="1"/>
                      <a:endParaRPr lang="ko-KR"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교무부학부장</a:t>
                      </a:r>
                      <a:r>
                        <a:rPr kumimoji="0" lang="en-US" altLang="ko-KR" sz="1300" b="0" i="0" u="none" strike="noStrike" cap="none" normalizeH="0" baseline="0" smtClean="0">
                          <a:ln>
                            <a:noFill/>
                          </a:ln>
                          <a:solidFill>
                            <a:srgbClr val="591076"/>
                          </a:solidFill>
                          <a:effectLst/>
                          <a:latin typeface="Arial" charset="0"/>
                          <a:ea typeface="굴림" pitchFamily="50" charset="-127"/>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이경우</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재료공학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62307">
                <a:tc vMerge="1">
                  <a:txBody>
                    <a:bodyPr/>
                    <a:lstStyle/>
                    <a:p>
                      <a:pPr latinLnBrk="1"/>
                      <a:endParaRPr lang="ko-KR"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학생부학부장</a:t>
                      </a:r>
                      <a:r>
                        <a:rPr kumimoji="0" lang="en-US" altLang="ko-KR" sz="1300" b="0" i="0" u="none" strike="noStrike" cap="none" normalizeH="0" baseline="0" smtClean="0">
                          <a:ln>
                            <a:noFill/>
                          </a:ln>
                          <a:solidFill>
                            <a:srgbClr val="591076"/>
                          </a:solidFill>
                          <a:effectLst/>
                          <a:latin typeface="Arial" charset="0"/>
                          <a:ea typeface="굴림" pitchFamily="50" charset="-127"/>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주경철</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서양사학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62307">
                <a:tc>
                  <a:txBody>
                    <a:bodyPr/>
                    <a:lstStyle/>
                    <a:p>
                      <a:pPr marL="0" marR="0" lvl="0" indent="0" algn="ctr" defTabSz="914400" rtl="0" eaLnBrk="1" fontAlgn="base" latinLnBrk="1" hangingPunct="1">
                        <a:lnSpc>
                          <a:spcPct val="120000"/>
                        </a:lnSpc>
                        <a:spcBef>
                          <a:spcPct val="0"/>
                        </a:spcBef>
                        <a:spcAft>
                          <a:spcPct val="0"/>
                        </a:spcAft>
                        <a:buClrTx/>
                        <a:buSzTx/>
                        <a:buFontTx/>
                        <a:buNone/>
                        <a:tabLst/>
                      </a:pP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한경구</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인류학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62307">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전임교수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조교수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김범수</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정치학</a:t>
                      </a:r>
                      <a:r>
                        <a:rPr kumimoji="0" lang="en-US" altLang="ko-KR" sz="1300" b="0" i="0" u="none" strike="noStrike" cap="none" normalizeH="0" baseline="0" dirty="0" smtClean="0">
                          <a:ln>
                            <a:noFill/>
                          </a:ln>
                          <a:solidFill>
                            <a:srgbClr val="591076"/>
                          </a:solidFill>
                          <a:effectLst/>
                          <a:latin typeface="Arial" charset="0"/>
                          <a:ea typeface="굴림" pitchFamily="50" charset="-127"/>
                        </a:rPr>
                        <a:t>), </a:t>
                      </a:r>
                      <a:r>
                        <a:rPr kumimoji="0" lang="ko-KR" altLang="en-US" sz="1300" b="0" i="0" u="none" strike="noStrike" cap="none" normalizeH="0" baseline="0" dirty="0" smtClean="0">
                          <a:ln>
                            <a:noFill/>
                          </a:ln>
                          <a:solidFill>
                            <a:srgbClr val="591076"/>
                          </a:solidFill>
                          <a:effectLst/>
                          <a:latin typeface="Arial" charset="0"/>
                          <a:ea typeface="굴림" pitchFamily="50" charset="-127"/>
                        </a:rPr>
                        <a:t>장대익</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err="1" smtClean="0">
                          <a:ln>
                            <a:noFill/>
                          </a:ln>
                          <a:solidFill>
                            <a:srgbClr val="591076"/>
                          </a:solidFill>
                          <a:effectLst/>
                          <a:latin typeface="Arial" charset="0"/>
                          <a:ea typeface="굴림" pitchFamily="50" charset="-127"/>
                        </a:rPr>
                        <a:t>진화학</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62307">
                <a:tc>
                  <a:txBody>
                    <a:bodyPr/>
                    <a:lstStyle/>
                    <a:p>
                      <a:pPr marL="0" marR="0" lvl="0" indent="0" algn="ctr" defTabSz="914400" rtl="0" eaLnBrk="1" fontAlgn="base" latinLnBrk="1" hangingPunct="1">
                        <a:lnSpc>
                          <a:spcPct val="120000"/>
                        </a:lnSpc>
                        <a:spcBef>
                          <a:spcPct val="0"/>
                        </a:spcBef>
                        <a:spcAft>
                          <a:spcPct val="0"/>
                        </a:spcAft>
                        <a:buClrTx/>
                        <a:buSzTx/>
                        <a:buFontTx/>
                        <a:buNone/>
                        <a:tabLst/>
                      </a:pP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임용예정</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300" b="0" i="0" u="none" strike="noStrike" cap="none" normalizeH="0" baseline="0" dirty="0" smtClean="0">
                          <a:ln>
                            <a:noFill/>
                          </a:ln>
                          <a:solidFill>
                            <a:srgbClr val="591076"/>
                          </a:solidFill>
                          <a:effectLst/>
                          <a:latin typeface="Arial" charset="0"/>
                          <a:ea typeface="굴림" pitchFamily="50" charset="-127"/>
                        </a:rPr>
                        <a:t>Eli Park Sorenson(</a:t>
                      </a:r>
                      <a:r>
                        <a:rPr kumimoji="0" lang="ko-KR" altLang="en-US" sz="1300" b="0" i="0" u="none" strike="noStrike" cap="none" normalizeH="0" baseline="0" dirty="0" smtClean="0">
                          <a:ln>
                            <a:noFill/>
                          </a:ln>
                          <a:solidFill>
                            <a:srgbClr val="591076"/>
                          </a:solidFill>
                          <a:effectLst/>
                          <a:latin typeface="Arial" charset="0"/>
                          <a:ea typeface="굴림" pitchFamily="50" charset="-127"/>
                        </a:rPr>
                        <a:t>영문학</a:t>
                      </a:r>
                      <a:r>
                        <a:rPr kumimoji="0" lang="en-US" altLang="ko-KR" sz="1300" b="0" i="0" u="none" strike="noStrike" cap="none" normalizeH="0" baseline="0" dirty="0" smtClean="0">
                          <a:ln>
                            <a:noFill/>
                          </a:ln>
                          <a:solidFill>
                            <a:srgbClr val="591076"/>
                          </a:solidFill>
                          <a:effectLst/>
                          <a:latin typeface="Arial" charset="0"/>
                          <a:ea typeface="굴림" pitchFamily="50" charset="-127"/>
                        </a:rPr>
                        <a:t>), </a:t>
                      </a:r>
                      <a:r>
                        <a:rPr kumimoji="0" lang="ko-KR" altLang="en-US" sz="1300" b="0" i="0" u="none" strike="noStrike" cap="none" normalizeH="0" baseline="0" dirty="0" smtClean="0">
                          <a:ln>
                            <a:noFill/>
                          </a:ln>
                          <a:solidFill>
                            <a:srgbClr val="591076"/>
                          </a:solidFill>
                          <a:effectLst/>
                          <a:latin typeface="Arial" charset="0"/>
                          <a:ea typeface="굴림" pitchFamily="50" charset="-127"/>
                        </a:rPr>
                        <a:t>이상민</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물리학</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bl>
          </a:graphicData>
        </a:graphic>
      </p:graphicFrame>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구성원</a:t>
            </a:r>
            <a:r>
              <a:rPr kumimoji="0" lang="en-US" altLang="ko-KR" sz="3600" b="1">
                <a:effectLst>
                  <a:outerShdw blurRad="38100" dist="38100" dir="2700000" algn="tl">
                    <a:srgbClr val="000000"/>
                  </a:outerShdw>
                </a:effectLst>
                <a:latin typeface="HY헤드라인M" pitchFamily="18" charset="-127"/>
                <a:ea typeface="HY헤드라인M" pitchFamily="18" charset="-127"/>
              </a:rPr>
              <a:t>:</a:t>
            </a:r>
            <a:r>
              <a:rPr kumimoji="0" lang="ko-KR" altLang="en-US" sz="3600" b="1">
                <a:effectLst>
                  <a:outerShdw blurRad="38100" dist="38100" dir="2700000" algn="tl">
                    <a:srgbClr val="000000"/>
                  </a:outerShdw>
                </a:effectLst>
                <a:latin typeface="HY헤드라인M" pitchFamily="18" charset="-127"/>
                <a:ea typeface="HY헤드라인M" pitchFamily="18" charset="-127"/>
              </a:rPr>
              <a:t>교수진</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내용 개체 틀 2"/>
          <p:cNvSpPr>
            <a:spLocks noGrp="1"/>
          </p:cNvSpPr>
          <p:nvPr>
            <p:ph idx="4294967295"/>
          </p:nvPr>
        </p:nvSpPr>
        <p:spPr>
          <a:xfrm>
            <a:off x="468313" y="1052513"/>
            <a:ext cx="4248150" cy="5688012"/>
          </a:xfrm>
        </p:spPr>
        <p:txBody>
          <a:bodyPr/>
          <a:lstStyle/>
          <a:p>
            <a:pPr marL="0" indent="0" algn="just" eaLnBrk="1" hangingPunct="1">
              <a:lnSpc>
                <a:spcPts val="1600"/>
              </a:lnSpc>
              <a:spcBef>
                <a:spcPct val="0"/>
              </a:spcBef>
            </a:pPr>
            <a:endParaRPr lang="ko-KR" altLang="en-US" sz="2600" smtClean="0">
              <a:solidFill>
                <a:srgbClr val="000000"/>
              </a:solidFill>
              <a:latin typeface="한컴바탕" pitchFamily="18" charset="-127"/>
              <a:ea typeface="굴림" pitchFamily="50" charset="-127"/>
            </a:endParaRPr>
          </a:p>
          <a:p>
            <a:pPr marL="0" indent="0" eaLnBrk="1" hangingPunct="1">
              <a:lnSpc>
                <a:spcPct val="90000"/>
              </a:lnSpc>
            </a:pPr>
            <a:r>
              <a:rPr lang="ko-KR" altLang="en-US" sz="2000" smtClean="0">
                <a:ea typeface="굴림" pitchFamily="50" charset="-127"/>
              </a:rPr>
              <a:t> </a:t>
            </a:r>
            <a:r>
              <a:rPr lang="ko-KR" altLang="en-US" sz="2000" smtClean="0">
                <a:latin typeface="HY헤드라인M" pitchFamily="18" charset="-127"/>
                <a:ea typeface="HY헤드라인M" pitchFamily="18" charset="-127"/>
              </a:rPr>
              <a:t>목적</a:t>
            </a:r>
            <a:r>
              <a:rPr lang="en-US" altLang="ko-KR" sz="2000" smtClean="0">
                <a:latin typeface="HY헤드라인M" pitchFamily="18" charset="-127"/>
                <a:ea typeface="HY헤드라인M" pitchFamily="18" charset="-127"/>
              </a:rPr>
              <a:t>: </a:t>
            </a:r>
            <a:r>
              <a:rPr lang="ko-KR" altLang="en-US" sz="2000" smtClean="0">
                <a:latin typeface="HY헤드라인M" pitchFamily="18" charset="-127"/>
                <a:ea typeface="HY헤드라인M" pitchFamily="18" charset="-127"/>
              </a:rPr>
              <a:t>다양한 현장학습체험을 통해 학생들의 시야를 넓히고</a:t>
            </a:r>
            <a:r>
              <a:rPr lang="en-US" altLang="ko-KR" sz="2000" smtClean="0">
                <a:latin typeface="HY헤드라인M" pitchFamily="18" charset="-127"/>
                <a:ea typeface="HY헤드라인M" pitchFamily="18" charset="-127"/>
              </a:rPr>
              <a:t>, </a:t>
            </a:r>
            <a:r>
              <a:rPr lang="ko-KR" altLang="en-US" sz="2000" smtClean="0">
                <a:latin typeface="HY헤드라인M" pitchFamily="18" charset="-127"/>
                <a:ea typeface="HY헤드라인M" pitchFamily="18" charset="-127"/>
              </a:rPr>
              <a:t>학생들에게 전공 탐색과 새로운 전공 모색의 경험을 제공</a:t>
            </a:r>
            <a:endParaRPr lang="en-US" altLang="ko-KR" sz="2000" smtClean="0">
              <a:latin typeface="HY헤드라인M" pitchFamily="18" charset="-127"/>
              <a:ea typeface="HY헤드라인M" pitchFamily="18" charset="-127"/>
            </a:endParaRPr>
          </a:p>
          <a:p>
            <a:pPr marL="0" indent="0" eaLnBrk="1" hangingPunct="1">
              <a:lnSpc>
                <a:spcPct val="90000"/>
              </a:lnSpc>
            </a:pPr>
            <a:endParaRPr lang="en-US" altLang="ko-KR" sz="2000" smtClean="0">
              <a:latin typeface="HY헤드라인M" pitchFamily="18" charset="-127"/>
              <a:ea typeface="HY헤드라인M" pitchFamily="18" charset="-127"/>
            </a:endParaRPr>
          </a:p>
          <a:p>
            <a:pPr marL="0" indent="0" eaLnBrk="1" hangingPunct="1">
              <a:lnSpc>
                <a:spcPct val="90000"/>
              </a:lnSpc>
            </a:pPr>
            <a:r>
              <a:rPr lang="en-US" altLang="ko-KR" sz="2000" smtClean="0">
                <a:latin typeface="HY헤드라인M" pitchFamily="18" charset="-127"/>
                <a:ea typeface="HY헤드라인M" pitchFamily="18" charset="-127"/>
              </a:rPr>
              <a:t>2009</a:t>
            </a:r>
            <a:r>
              <a:rPr lang="ko-KR" altLang="en-US" sz="2000" smtClean="0">
                <a:latin typeface="HY헤드라인M" pitchFamily="18" charset="-127"/>
                <a:ea typeface="HY헤드라인M" pitchFamily="18" charset="-127"/>
              </a:rPr>
              <a:t>학년도</a:t>
            </a:r>
            <a:endParaRPr lang="en-US" altLang="ko-KR" sz="2000" smtClean="0">
              <a:latin typeface="HY헤드라인M" pitchFamily="18" charset="-127"/>
              <a:ea typeface="HY헤드라인M" pitchFamily="18" charset="-127"/>
            </a:endParaRPr>
          </a:p>
          <a:p>
            <a:pPr marL="639763" lvl="1" indent="-236538" eaLnBrk="1" hangingPunct="1">
              <a:lnSpc>
                <a:spcPct val="90000"/>
              </a:lnSpc>
            </a:pPr>
            <a:r>
              <a:rPr lang="ko-KR" altLang="en-US" sz="2000" b="1" smtClean="0">
                <a:latin typeface="HY헤드라인M" pitchFamily="18" charset="-127"/>
                <a:ea typeface="HY헤드라인M" pitchFamily="18" charset="-127"/>
              </a:rPr>
              <a:t>거제도 대우조선해양</a:t>
            </a:r>
            <a:endParaRPr lang="en-US" altLang="ko-KR" sz="1800" b="1" smtClean="0">
              <a:latin typeface="HY헤드라인M" pitchFamily="18" charset="-127"/>
              <a:ea typeface="HY헤드라인M" pitchFamily="18" charset="-127"/>
            </a:endParaRPr>
          </a:p>
          <a:p>
            <a:pPr marL="0" indent="0" eaLnBrk="1" hangingPunct="1">
              <a:lnSpc>
                <a:spcPct val="90000"/>
              </a:lnSpc>
            </a:pPr>
            <a:r>
              <a:rPr lang="en-US" altLang="ko-KR" sz="2000" smtClean="0">
                <a:latin typeface="HY헤드라인M" pitchFamily="18" charset="-127"/>
                <a:ea typeface="HY헤드라인M" pitchFamily="18" charset="-127"/>
              </a:rPr>
              <a:t>2010</a:t>
            </a:r>
            <a:r>
              <a:rPr lang="ko-KR" altLang="en-US" sz="2000" smtClean="0">
                <a:latin typeface="HY헤드라인M" pitchFamily="18" charset="-127"/>
                <a:ea typeface="HY헤드라인M" pitchFamily="18" charset="-127"/>
              </a:rPr>
              <a:t>학년도</a:t>
            </a:r>
            <a:endParaRPr lang="en-US" altLang="ko-KR" sz="2000" smtClean="0">
              <a:latin typeface="HY헤드라인M" pitchFamily="18" charset="-127"/>
              <a:ea typeface="HY헤드라인M" pitchFamily="18" charset="-127"/>
            </a:endParaRPr>
          </a:p>
          <a:p>
            <a:pPr marL="639763" lvl="1" indent="-236538" eaLnBrk="1" hangingPunct="1">
              <a:lnSpc>
                <a:spcPct val="90000"/>
              </a:lnSpc>
            </a:pPr>
            <a:r>
              <a:rPr lang="ko-KR" altLang="en-US" sz="2000" b="1" smtClean="0">
                <a:latin typeface="HY헤드라인M" pitchFamily="18" charset="-127"/>
                <a:ea typeface="HY헤드라인M" pitchFamily="18" charset="-127"/>
              </a:rPr>
              <a:t>파주 </a:t>
            </a:r>
            <a:r>
              <a:rPr lang="en-US" altLang="ko-KR" sz="2000" b="1" smtClean="0">
                <a:latin typeface="HY헤드라인M" pitchFamily="18" charset="-127"/>
                <a:ea typeface="HY헤드라인M" pitchFamily="18" charset="-127"/>
              </a:rPr>
              <a:t>LG</a:t>
            </a:r>
            <a:r>
              <a:rPr lang="ko-KR" altLang="en-US" sz="2000" b="1" smtClean="0">
                <a:latin typeface="HY헤드라인M" pitchFamily="18" charset="-127"/>
                <a:ea typeface="HY헤드라인M" pitchFamily="18" charset="-127"/>
              </a:rPr>
              <a:t>전자</a:t>
            </a:r>
            <a:r>
              <a:rPr lang="en-US" altLang="ko-KR" sz="2000" b="1" smtClean="0">
                <a:latin typeface="HY헤드라인M" pitchFamily="18" charset="-127"/>
                <a:ea typeface="HY헤드라인M" pitchFamily="18" charset="-127"/>
              </a:rPr>
              <a:t> LCD</a:t>
            </a:r>
            <a:r>
              <a:rPr lang="ko-KR" altLang="en-US" sz="2000" b="1" smtClean="0">
                <a:latin typeface="HY헤드라인M" pitchFamily="18" charset="-127"/>
                <a:ea typeface="HY헤드라인M" pitchFamily="18" charset="-127"/>
              </a:rPr>
              <a:t>공장</a:t>
            </a:r>
          </a:p>
          <a:p>
            <a:pPr marL="639763" lvl="1" indent="-236538" eaLnBrk="1" hangingPunct="1">
              <a:lnSpc>
                <a:spcPct val="90000"/>
              </a:lnSpc>
            </a:pPr>
            <a:r>
              <a:rPr lang="ko-KR" altLang="en-US" sz="2000" b="1" smtClean="0">
                <a:latin typeface="HY헤드라인M" pitchFamily="18" charset="-127"/>
                <a:ea typeface="HY헤드라인M" pitchFamily="18" charset="-127"/>
              </a:rPr>
              <a:t>국정원</a:t>
            </a:r>
            <a:r>
              <a:rPr lang="en-US" altLang="ko-KR" sz="2000" b="1" smtClean="0">
                <a:latin typeface="HY헤드라인M" pitchFamily="18" charset="-127"/>
                <a:ea typeface="HY헤드라인M" pitchFamily="18" charset="-127"/>
              </a:rPr>
              <a:t>, SF </a:t>
            </a:r>
            <a:r>
              <a:rPr lang="ko-KR" altLang="en-US" sz="2000" b="1" smtClean="0">
                <a:latin typeface="HY헤드라인M" pitchFamily="18" charset="-127"/>
                <a:ea typeface="HY헤드라인M" pitchFamily="18" charset="-127"/>
              </a:rPr>
              <a:t>영화제</a:t>
            </a:r>
          </a:p>
          <a:p>
            <a:pPr marL="639763" lvl="1" indent="-236538" eaLnBrk="1" hangingPunct="1">
              <a:lnSpc>
                <a:spcPct val="90000"/>
              </a:lnSpc>
              <a:buFont typeface="Wingdings" pitchFamily="2" charset="2"/>
              <a:buNone/>
            </a:pPr>
            <a:r>
              <a:rPr lang="en-US" altLang="ko-KR" sz="2000" b="1" smtClean="0">
                <a:latin typeface="HY헤드라인M" pitchFamily="18" charset="-127"/>
                <a:ea typeface="HY헤드라인M" pitchFamily="18" charset="-127"/>
              </a:rPr>
              <a:t>&lt;</a:t>
            </a:r>
            <a:r>
              <a:rPr lang="ko-KR" altLang="en-US" sz="2000" b="1" smtClean="0">
                <a:latin typeface="HY헤드라인M" pitchFamily="18" charset="-127"/>
                <a:ea typeface="HY헤드라인M" pitchFamily="18" charset="-127"/>
              </a:rPr>
              <a:t>세계체험프로그램 예정</a:t>
            </a:r>
            <a:r>
              <a:rPr lang="en-US" altLang="ko-KR" sz="2000" b="1" smtClean="0">
                <a:latin typeface="HY헤드라인M" pitchFamily="18" charset="-127"/>
                <a:ea typeface="HY헤드라인M" pitchFamily="18" charset="-127"/>
              </a:rPr>
              <a:t>-</a:t>
            </a:r>
            <a:r>
              <a:rPr lang="ko-KR" altLang="en-US" sz="2000" b="1" smtClean="0">
                <a:latin typeface="HY헤드라인M" pitchFamily="18" charset="-127"/>
                <a:ea typeface="HY헤드라인M" pitchFamily="18" charset="-127"/>
              </a:rPr>
              <a:t>일본</a:t>
            </a:r>
            <a:r>
              <a:rPr lang="en-US" altLang="ko-KR" sz="2000" b="1" smtClean="0">
                <a:latin typeface="HY헤드라인M" pitchFamily="18" charset="-127"/>
                <a:ea typeface="HY헤드라인M" pitchFamily="18" charset="-127"/>
              </a:rPr>
              <a:t>&gt;</a:t>
            </a:r>
          </a:p>
          <a:p>
            <a:pPr marL="0" indent="0" eaLnBrk="1" hangingPunct="1">
              <a:lnSpc>
                <a:spcPct val="90000"/>
              </a:lnSpc>
            </a:pPr>
            <a:r>
              <a:rPr lang="en-US" altLang="ko-KR" sz="2000" smtClean="0">
                <a:latin typeface="HY헤드라인M" pitchFamily="18" charset="-127"/>
                <a:ea typeface="HY헤드라인M" pitchFamily="18" charset="-127"/>
              </a:rPr>
              <a:t>2011</a:t>
            </a:r>
            <a:r>
              <a:rPr lang="ko-KR" altLang="en-US" sz="2000" smtClean="0">
                <a:latin typeface="HY헤드라인M" pitchFamily="18" charset="-127"/>
                <a:ea typeface="HY헤드라인M" pitchFamily="18" charset="-127"/>
              </a:rPr>
              <a:t>학년도 계획</a:t>
            </a:r>
            <a:endParaRPr lang="en-US" altLang="ko-KR" sz="2000" smtClean="0">
              <a:latin typeface="HY헤드라인M" pitchFamily="18" charset="-127"/>
              <a:ea typeface="HY헤드라인M" pitchFamily="18" charset="-127"/>
            </a:endParaRPr>
          </a:p>
          <a:p>
            <a:pPr marL="639763" lvl="1" indent="-236538" eaLnBrk="1" hangingPunct="1">
              <a:lnSpc>
                <a:spcPct val="90000"/>
              </a:lnSpc>
            </a:pPr>
            <a:r>
              <a:rPr lang="ko-KR" altLang="en-US" sz="2000" b="1" smtClean="0">
                <a:latin typeface="HY헤드라인M" pitchFamily="18" charset="-127"/>
                <a:ea typeface="HY헤드라인M" pitchFamily="18" charset="-127"/>
              </a:rPr>
              <a:t>연</a:t>
            </a:r>
            <a:r>
              <a:rPr lang="en-US" altLang="ko-KR" sz="2000" b="1" smtClean="0">
                <a:latin typeface="HY헤드라인M" pitchFamily="18" charset="-127"/>
                <a:ea typeface="HY헤드라인M" pitchFamily="18" charset="-127"/>
              </a:rPr>
              <a:t>8</a:t>
            </a:r>
            <a:r>
              <a:rPr lang="ko-KR" altLang="en-US" sz="2000" b="1" smtClean="0">
                <a:latin typeface="HY헤드라인M" pitchFamily="18" charset="-127"/>
                <a:ea typeface="HY헤드라인M" pitchFamily="18" charset="-127"/>
              </a:rPr>
              <a:t>회</a:t>
            </a:r>
            <a:r>
              <a:rPr lang="en-US" altLang="ko-KR" sz="2000" b="1" smtClean="0">
                <a:latin typeface="HY헤드라인M" pitchFamily="18" charset="-127"/>
                <a:ea typeface="HY헤드라인M" pitchFamily="18" charset="-127"/>
              </a:rPr>
              <a:t>, </a:t>
            </a:r>
            <a:r>
              <a:rPr lang="ko-KR" altLang="en-US" sz="2000" b="1" smtClean="0">
                <a:latin typeface="HY헤드라인M" pitchFamily="18" charset="-127"/>
                <a:ea typeface="HY헤드라인M" pitchFamily="18" charset="-127"/>
              </a:rPr>
              <a:t>학생수요적극반영</a:t>
            </a:r>
            <a:endParaRPr lang="ko-KR" altLang="en-US" sz="1800" b="1" smtClean="0">
              <a:latin typeface="HY헤드라인M" pitchFamily="18" charset="-127"/>
              <a:ea typeface="HY헤드라인M" pitchFamily="18" charset="-127"/>
            </a:endParaRPr>
          </a:p>
          <a:p>
            <a:pPr marL="639763" lvl="1" indent="-236538" eaLnBrk="1" hangingPunct="1">
              <a:lnSpc>
                <a:spcPct val="90000"/>
              </a:lnSpc>
            </a:pPr>
            <a:endParaRPr lang="ko-KR" altLang="en-US" sz="1800" b="1" smtClean="0">
              <a:latin typeface="HY헤드라인M" pitchFamily="18" charset="-127"/>
              <a:ea typeface="HY헤드라인M" pitchFamily="18" charset="-127"/>
            </a:endParaRPr>
          </a:p>
        </p:txBody>
      </p:sp>
      <p:grpSp>
        <p:nvGrpSpPr>
          <p:cNvPr id="33795" name="그룹 5"/>
          <p:cNvGrpSpPr>
            <a:grpSpLocks/>
          </p:cNvGrpSpPr>
          <p:nvPr/>
        </p:nvGrpSpPr>
        <p:grpSpPr bwMode="auto">
          <a:xfrm>
            <a:off x="4643438" y="1916113"/>
            <a:ext cx="4286250" cy="3835400"/>
            <a:chOff x="2285984" y="3214686"/>
            <a:chExt cx="4512498" cy="3415623"/>
          </a:xfrm>
        </p:grpSpPr>
        <p:pic>
          <p:nvPicPr>
            <p:cNvPr id="33797" name="Picture 2" descr="C:\DOCUME~1\ADMINI~1\LOCALS~1\Temp\UNI00000d18000e.gif"/>
            <p:cNvPicPr>
              <a:picLocks noChangeAspect="1" noChangeArrowheads="1"/>
            </p:cNvPicPr>
            <p:nvPr/>
          </p:nvPicPr>
          <p:blipFill>
            <a:blip r:embed="rId2"/>
            <a:srcRect/>
            <a:stretch>
              <a:fillRect/>
            </a:stretch>
          </p:blipFill>
          <p:spPr bwMode="auto">
            <a:xfrm>
              <a:off x="2285984" y="3214686"/>
              <a:ext cx="4512498" cy="3000396"/>
            </a:xfrm>
            <a:prstGeom prst="rect">
              <a:avLst/>
            </a:prstGeom>
            <a:noFill/>
            <a:ln w="9525">
              <a:noFill/>
              <a:miter lim="800000"/>
              <a:headEnd/>
              <a:tailEnd/>
            </a:ln>
          </p:spPr>
        </p:pic>
        <p:sp>
          <p:nvSpPr>
            <p:cNvPr id="33798" name="TextBox 4"/>
            <p:cNvSpPr txBox="1">
              <a:spLocks noChangeArrowheads="1"/>
            </p:cNvSpPr>
            <p:nvPr/>
          </p:nvSpPr>
          <p:spPr bwMode="auto">
            <a:xfrm>
              <a:off x="2446428" y="6169426"/>
              <a:ext cx="4119744" cy="460883"/>
            </a:xfrm>
            <a:prstGeom prst="rect">
              <a:avLst/>
            </a:prstGeom>
            <a:noFill/>
            <a:ln w="9525">
              <a:noFill/>
              <a:miter lim="800000"/>
              <a:headEnd/>
              <a:tailEnd/>
            </a:ln>
          </p:spPr>
          <p:txBody>
            <a:bodyPr wrap="none">
              <a:spAutoFit/>
            </a:bodyPr>
            <a:lstStyle/>
            <a:p>
              <a:pPr algn="ctr" latinLnBrk="0"/>
              <a:r>
                <a:rPr kumimoji="0" lang="en-US" altLang="ko-KR" sz="1400" b="1">
                  <a:latin typeface="Arial" charset="0"/>
                  <a:ea typeface="굴림" pitchFamily="50" charset="-127"/>
                </a:rPr>
                <a:t>2009</a:t>
              </a:r>
              <a:r>
                <a:rPr kumimoji="0" lang="ko-KR" altLang="en-US" sz="1400" b="1">
                  <a:latin typeface="Arial" charset="0"/>
                  <a:ea typeface="굴림" pitchFamily="50" charset="-127"/>
                </a:rPr>
                <a:t>년 </a:t>
              </a:r>
              <a:r>
                <a:rPr kumimoji="0" lang="en-US" altLang="ko-KR" sz="1400" b="1">
                  <a:latin typeface="Arial" charset="0"/>
                  <a:ea typeface="굴림" pitchFamily="50" charset="-127"/>
                </a:rPr>
                <a:t>5</a:t>
              </a:r>
              <a:r>
                <a:rPr kumimoji="0" lang="ko-KR" altLang="en-US" sz="1400" b="1">
                  <a:latin typeface="Arial" charset="0"/>
                  <a:ea typeface="굴림" pitchFamily="50" charset="-127"/>
                </a:rPr>
                <a:t>월 </a:t>
              </a:r>
              <a:r>
                <a:rPr kumimoji="0" lang="en-US" altLang="ko-KR" sz="1400" b="1">
                  <a:latin typeface="Arial" charset="0"/>
                  <a:ea typeface="굴림" pitchFamily="50" charset="-127"/>
                </a:rPr>
                <a:t>10</a:t>
              </a:r>
              <a:r>
                <a:rPr kumimoji="0" lang="ko-KR" altLang="en-US" sz="1400" b="1">
                  <a:latin typeface="Arial" charset="0"/>
                  <a:ea typeface="굴림" pitchFamily="50" charset="-127"/>
                </a:rPr>
                <a:t>일거제도 대우조선해양 방문 기념</a:t>
              </a:r>
              <a:endParaRPr kumimoji="0" lang="en-US" altLang="ko-KR" sz="1400" b="1">
                <a:latin typeface="Arial" charset="0"/>
                <a:ea typeface="굴림" pitchFamily="50" charset="-127"/>
              </a:endParaRPr>
            </a:p>
            <a:p>
              <a:pPr algn="ctr" latinLnBrk="0"/>
              <a:r>
                <a:rPr kumimoji="0" lang="ko-KR" altLang="en-US" sz="1400" b="1">
                  <a:latin typeface="Arial" charset="0"/>
                  <a:ea typeface="굴림" pitchFamily="50" charset="-127"/>
                </a:rPr>
                <a:t>골리앗 크레인 앞에서</a:t>
              </a:r>
            </a:p>
          </p:txBody>
        </p:sp>
      </p:grpSp>
      <p:sp>
        <p:nvSpPr>
          <p:cNvPr id="805895" name="Rectangle 7"/>
          <p:cNvSpPr>
            <a:spLocks noChangeArrowheads="1"/>
          </p:cNvSpPr>
          <p:nvPr/>
        </p:nvSpPr>
        <p:spPr bwMode="auto">
          <a:xfrm>
            <a:off x="250825" y="2603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체험학습</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UNI00000ca40073"/>
          <p:cNvPicPr>
            <a:picLocks noChangeAspect="1" noChangeArrowheads="1"/>
          </p:cNvPicPr>
          <p:nvPr/>
        </p:nvPicPr>
        <p:blipFill>
          <a:blip r:embed="rId3"/>
          <a:srcRect/>
          <a:stretch>
            <a:fillRect/>
          </a:stretch>
        </p:blipFill>
        <p:spPr bwMode="auto">
          <a:xfrm>
            <a:off x="4643438" y="1268413"/>
            <a:ext cx="3959225" cy="5184775"/>
          </a:xfrm>
          <a:prstGeom prst="rect">
            <a:avLst/>
          </a:prstGeom>
          <a:noFill/>
          <a:ln w="9525">
            <a:noFill/>
            <a:miter lim="800000"/>
            <a:headEnd/>
            <a:tailEnd/>
          </a:ln>
        </p:spPr>
      </p:pic>
      <p:graphicFrame>
        <p:nvGraphicFramePr>
          <p:cNvPr id="891932" name="Group 28"/>
          <p:cNvGraphicFramePr>
            <a:graphicFrameLocks noGrp="1"/>
          </p:cNvGraphicFramePr>
          <p:nvPr>
            <p:ph sz="half" idx="2"/>
          </p:nvPr>
        </p:nvGraphicFramePr>
        <p:xfrm>
          <a:off x="250825" y="1700213"/>
          <a:ext cx="4260850" cy="4370387"/>
        </p:xfrm>
        <a:graphic>
          <a:graphicData uri="http://schemas.openxmlformats.org/drawingml/2006/table">
            <a:tbl>
              <a:tblPr/>
              <a:tblGrid>
                <a:gridCol w="1368425"/>
                <a:gridCol w="2892425"/>
              </a:tblGrid>
              <a:tr h="60801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000" b="1" i="0" u="none" strike="noStrike" cap="none" normalizeH="0" baseline="0" smtClean="0">
                          <a:ln>
                            <a:noFill/>
                          </a:ln>
                          <a:solidFill>
                            <a:schemeClr val="tx2"/>
                          </a:solidFill>
                          <a:effectLst/>
                          <a:latin typeface="HY헤드라인M" pitchFamily="18" charset="-127"/>
                          <a:ea typeface="HY헤드라인M" pitchFamily="18" charset="-127"/>
                        </a:rPr>
                        <a:t>4</a:t>
                      </a:r>
                      <a:r>
                        <a:rPr kumimoji="0" lang="ko-KR" altLang="en-US" sz="2000" b="1" i="0" u="none" strike="noStrike" cap="none" normalizeH="0" baseline="0" smtClean="0">
                          <a:ln>
                            <a:noFill/>
                          </a:ln>
                          <a:solidFill>
                            <a:schemeClr val="tx2"/>
                          </a:solidFill>
                          <a:effectLst/>
                          <a:latin typeface="HY헤드라인M" pitchFamily="18" charset="-127"/>
                          <a:ea typeface="HY헤드라인M" pitchFamily="18" charset="-127"/>
                        </a:rPr>
                        <a:t>월</a:t>
                      </a:r>
                      <a:r>
                        <a:rPr kumimoji="0" lang="en-US" altLang="ko-KR" sz="2000" b="1" i="0" u="none" strike="noStrike" cap="none" normalizeH="0" baseline="0" smtClean="0">
                          <a:ln>
                            <a:noFill/>
                          </a:ln>
                          <a:solidFill>
                            <a:schemeClr val="tx2"/>
                          </a:solidFill>
                          <a:effectLst/>
                          <a:latin typeface="HY헤드라인M" pitchFamily="18" charset="-127"/>
                          <a:ea typeface="HY헤드라인M" pitchFamily="18" charset="-127"/>
                        </a:rPr>
                        <a:t>3</a:t>
                      </a:r>
                      <a:r>
                        <a:rPr kumimoji="0" lang="ko-KR" altLang="en-US" sz="2000" b="1" i="0" u="none" strike="noStrike" cap="none" normalizeH="0" baseline="0" smtClean="0">
                          <a:ln>
                            <a:noFill/>
                          </a:ln>
                          <a:solidFill>
                            <a:schemeClr val="tx2"/>
                          </a:solidFill>
                          <a:effectLst/>
                          <a:latin typeface="HY헤드라인M" pitchFamily="18" charset="-127"/>
                          <a:ea typeface="HY헤드라인M" pitchFamily="18" charset="-127"/>
                        </a:rPr>
                        <a:t>일</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4E294B"/>
                        </a:gs>
                        <a:gs pos="100000">
                          <a:schemeClr val="hlink"/>
                        </a:gs>
                      </a:gsLst>
                      <a:lin ang="2700000" scaled="1"/>
                    </a:grad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2"/>
                          </a:solidFill>
                          <a:effectLst/>
                          <a:latin typeface="HY헤드라인M" pitchFamily="18" charset="-127"/>
                          <a:ea typeface="HY헤드라인M" pitchFamily="18" charset="-127"/>
                        </a:rPr>
                        <a:t>신유근 경영대 명예교수</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4E294B"/>
                        </a:gs>
                        <a:gs pos="100000">
                          <a:schemeClr val="hlink"/>
                        </a:gs>
                      </a:gsLst>
                      <a:lin ang="2700000" scaled="1"/>
                    </a:gradFill>
                  </a:tcPr>
                </a:tc>
              </a:tr>
              <a:tr h="655638">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000" b="1" i="0" u="none" strike="noStrike" cap="none" normalizeH="0" baseline="0" smtClean="0">
                          <a:ln>
                            <a:noFill/>
                          </a:ln>
                          <a:solidFill>
                            <a:schemeClr val="tx1"/>
                          </a:solidFill>
                          <a:effectLst/>
                          <a:latin typeface="HY헤드라인M" pitchFamily="18" charset="-127"/>
                          <a:ea typeface="HY헤드라인M" pitchFamily="18" charset="-127"/>
                        </a:rPr>
                        <a:t>5</a:t>
                      </a: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월</a:t>
                      </a:r>
                      <a:r>
                        <a:rPr kumimoji="0" lang="en-US" altLang="ko-KR" sz="2000" b="1" i="0" u="none" strike="noStrike" cap="none" normalizeH="0" baseline="0" smtClean="0">
                          <a:ln>
                            <a:noFill/>
                          </a:ln>
                          <a:solidFill>
                            <a:schemeClr val="tx1"/>
                          </a:solidFill>
                          <a:effectLst/>
                          <a:latin typeface="HY헤드라인M" pitchFamily="18" charset="-127"/>
                          <a:ea typeface="HY헤드라인M" pitchFamily="18" charset="-127"/>
                        </a:rPr>
                        <a:t>29</a:t>
                      </a: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일</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FFFF2"/>
                        </a:gs>
                        <a:gs pos="100000">
                          <a:schemeClr val="tx2"/>
                        </a:gs>
                      </a:gsLst>
                      <a:lin ang="2700000" scaled="1"/>
                    </a:grad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김택진 엔씨소프트 대표</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chemeClr val="bg2"/>
                        </a:gs>
                        <a:gs pos="100000">
                          <a:srgbClr val="FFFFFF"/>
                        </a:gs>
                      </a:gsLst>
                      <a:lin ang="2700000" scaled="1"/>
                    </a:gradFill>
                  </a:tcPr>
                </a:tc>
              </a:tr>
              <a:tr h="630238">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000" b="1" i="0" u="none" strike="noStrike" cap="none" normalizeH="0" baseline="0" smtClean="0">
                          <a:ln>
                            <a:noFill/>
                          </a:ln>
                          <a:solidFill>
                            <a:schemeClr val="tx1"/>
                          </a:solidFill>
                          <a:effectLst/>
                          <a:latin typeface="HY헤드라인M" pitchFamily="18" charset="-127"/>
                          <a:ea typeface="HY헤드라인M" pitchFamily="18" charset="-127"/>
                        </a:rPr>
                        <a:t>11</a:t>
                      </a: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월 </a:t>
                      </a:r>
                      <a:r>
                        <a:rPr kumimoji="0" lang="en-US" altLang="ko-KR" sz="2000" b="1" i="0" u="none" strike="noStrike" cap="none" normalizeH="0" baseline="0" smtClean="0">
                          <a:ln>
                            <a:noFill/>
                          </a:ln>
                          <a:solidFill>
                            <a:schemeClr val="tx1"/>
                          </a:solidFill>
                          <a:effectLst/>
                          <a:latin typeface="HY헤드라인M" pitchFamily="18" charset="-127"/>
                          <a:ea typeface="HY헤드라인M" pitchFamily="18" charset="-127"/>
                        </a:rPr>
                        <a:t>24</a:t>
                      </a: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일</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AFB5DC"/>
                        </a:gs>
                        <a:gs pos="100000">
                          <a:schemeClr val="accent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경제학과 이준구교수</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chemeClr val="bg2"/>
                        </a:gs>
                        <a:gs pos="100000">
                          <a:srgbClr val="FFFFFF"/>
                        </a:gs>
                      </a:gsLst>
                      <a:lin ang="2700000" scaled="1"/>
                    </a:grad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총 </a:t>
                      </a:r>
                      <a:r>
                        <a:rPr kumimoji="0" lang="en-US" altLang="ko-KR" sz="2000" b="1" i="0" u="none" strike="noStrike" cap="none" normalizeH="0" baseline="0" smtClean="0">
                          <a:ln>
                            <a:noFill/>
                          </a:ln>
                          <a:solidFill>
                            <a:schemeClr val="tx1"/>
                          </a:solidFill>
                          <a:effectLst/>
                          <a:latin typeface="HY헤드라인M" pitchFamily="18" charset="-127"/>
                          <a:ea typeface="HY헤드라인M" pitchFamily="18" charset="-127"/>
                        </a:rPr>
                        <a:t>8</a:t>
                      </a: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회</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FC7AC"/>
                        </a:gs>
                        <a:gs pos="100000">
                          <a:schemeClr val="accent2"/>
                        </a:gs>
                      </a:gsLst>
                      <a:lin ang="2700000" scaled="1"/>
                    </a:grad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각 전문대학원 원장</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chemeClr val="bg2"/>
                        </a:gs>
                        <a:gs pos="100000">
                          <a:srgbClr val="FFFFFF"/>
                        </a:gs>
                      </a:gsLst>
                      <a:lin ang="2700000" scaled="1"/>
                    </a:grad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4</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월 </a:t>
                      </a: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2</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일</a:t>
                      </a:r>
                    </a:p>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5</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월</a:t>
                      </a: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19</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일</a:t>
                      </a:r>
                      <a:endPar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11</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월</a:t>
                      </a:r>
                      <a:r>
                        <a:rPr kumimoji="0" lang="en-US" altLang="ko-KR" sz="1800" b="0" i="0" u="none" strike="noStrike" cap="none" normalizeH="0" baseline="0" smtClean="0">
                          <a:ln>
                            <a:noFill/>
                          </a:ln>
                          <a:solidFill>
                            <a:schemeClr val="tx1"/>
                          </a:solidFill>
                          <a:effectLst/>
                          <a:latin typeface="HY헤드라인M" pitchFamily="18" charset="-127"/>
                          <a:ea typeface="HY헤드라인M" pitchFamily="18" charset="-127"/>
                        </a:rPr>
                        <a:t>29</a:t>
                      </a:r>
                      <a:r>
                        <a:rPr kumimoji="0" lang="ko-KR" altLang="en-US" sz="1800" b="0" i="0" u="none" strike="noStrike" cap="none" normalizeH="0" baseline="0" smtClean="0">
                          <a:ln>
                            <a:noFill/>
                          </a:ln>
                          <a:solidFill>
                            <a:schemeClr val="tx1"/>
                          </a:solidFill>
                          <a:effectLst/>
                          <a:latin typeface="HY헤드라인M" pitchFamily="18" charset="-127"/>
                          <a:ea typeface="HY헤드라인M" pitchFamily="18" charset="-127"/>
                        </a:rPr>
                        <a:t>일</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FC7AC"/>
                        </a:gs>
                        <a:gs pos="100000">
                          <a:schemeClr val="accent2"/>
                        </a:gs>
                      </a:gsLst>
                      <a:lin ang="2700000" scaled="1"/>
                    </a:grad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0" i="0" u="none" strike="noStrike" cap="none" normalizeH="0" baseline="0" smtClean="0">
                          <a:ln>
                            <a:noFill/>
                          </a:ln>
                          <a:solidFill>
                            <a:schemeClr val="tx1"/>
                          </a:solidFill>
                          <a:effectLst/>
                          <a:latin typeface="HY헤드라인M" pitchFamily="18" charset="-127"/>
                          <a:ea typeface="HY헤드라인M" pitchFamily="18" charset="-127"/>
                        </a:rPr>
                        <a:t>황창규</a:t>
                      </a:r>
                      <a:r>
                        <a:rPr kumimoji="0" lang="en-US" altLang="ko-KR" sz="2000" b="0" i="0" u="none" strike="noStrike" cap="none" normalizeH="0" baseline="0" smtClean="0">
                          <a:ln>
                            <a:noFill/>
                          </a:ln>
                          <a:solidFill>
                            <a:schemeClr val="tx1"/>
                          </a:solidFill>
                          <a:effectLst/>
                          <a:latin typeface="HY헤드라인M" pitchFamily="18" charset="-127"/>
                          <a:ea typeface="HY헤드라인M" pitchFamily="18" charset="-127"/>
                        </a:rPr>
                        <a:t>,</a:t>
                      </a:r>
                      <a:r>
                        <a:rPr kumimoji="0" lang="ko-KR" altLang="en-US" sz="2000" b="0" i="0" u="none" strike="noStrike" cap="none" normalizeH="0" baseline="0" smtClean="0">
                          <a:ln>
                            <a:noFill/>
                          </a:ln>
                          <a:solidFill>
                            <a:schemeClr val="tx1"/>
                          </a:solidFill>
                          <a:effectLst/>
                          <a:latin typeface="HY헤드라인M" pitchFamily="18" charset="-127"/>
                          <a:ea typeface="HY헤드라인M" pitchFamily="18" charset="-127"/>
                        </a:rPr>
                        <a:t> 지식경제부</a:t>
                      </a:r>
                      <a:r>
                        <a:rPr kumimoji="0" lang="en-US" altLang="ko-KR" sz="2000" b="0" i="0" u="none" strike="noStrike" cap="none" normalizeH="0" baseline="0" smtClean="0">
                          <a:ln>
                            <a:noFill/>
                          </a:ln>
                          <a:solidFill>
                            <a:schemeClr val="tx1"/>
                          </a:solidFill>
                          <a:effectLst/>
                          <a:latin typeface="HY헤드라인M" pitchFamily="18" charset="-127"/>
                          <a:ea typeface="HY헤드라인M" pitchFamily="18" charset="-127"/>
                        </a:rPr>
                        <a:t>R&amp;D</a:t>
                      </a:r>
                      <a:r>
                        <a:rPr kumimoji="0" lang="ko-KR" altLang="en-US" sz="2000" b="0" i="0" u="none" strike="noStrike" cap="none" normalizeH="0" baseline="0" smtClean="0">
                          <a:ln>
                            <a:noFill/>
                          </a:ln>
                          <a:solidFill>
                            <a:schemeClr val="tx1"/>
                          </a:solidFill>
                          <a:effectLst/>
                          <a:latin typeface="HY헤드라인M" pitchFamily="18" charset="-127"/>
                          <a:ea typeface="HY헤드라인M" pitchFamily="18" charset="-127"/>
                        </a:rPr>
                        <a:t> 전략기획단 단장</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chemeClr val="bg2"/>
                        </a:gs>
                        <a:gs pos="100000">
                          <a:srgbClr val="FFFFFF"/>
                        </a:gs>
                      </a:gsLst>
                      <a:lin ang="2700000" scaled="1"/>
                    </a:grad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ko-KR" sz="2400" b="1" i="0" u="none" strike="noStrike" cap="none" normalizeH="0" baseline="0" smtClean="0">
                          <a:ln>
                            <a:noFill/>
                          </a:ln>
                          <a:solidFill>
                            <a:schemeClr val="tx1"/>
                          </a:solidFill>
                          <a:effectLst/>
                          <a:latin typeface="Arial" charset="0"/>
                          <a:ea typeface="굴림" pitchFamily="50" charset="-127"/>
                        </a:rPr>
                        <a:t>2011</a:t>
                      </a:r>
                      <a:r>
                        <a:rPr kumimoji="0" lang="ko-KR" altLang="en-US" sz="2400" b="1" i="0" u="none" strike="noStrike" cap="none" normalizeH="0" baseline="0" smtClean="0">
                          <a:ln>
                            <a:noFill/>
                          </a:ln>
                          <a:solidFill>
                            <a:schemeClr val="tx1"/>
                          </a:solidFill>
                          <a:effectLst/>
                          <a:latin typeface="Arial" charset="0"/>
                          <a:ea typeface="굴림" pitchFamily="50" charset="-127"/>
                        </a:rPr>
                        <a:t>학년도</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FC7AC"/>
                        </a:gs>
                        <a:gs pos="100000">
                          <a:schemeClr val="accent2"/>
                        </a:gs>
                      </a:gsLst>
                      <a:lin ang="2700000" scaled="1"/>
                    </a:grad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ko-KR" altLang="en-US" sz="2000" b="1" i="0" u="none" strike="noStrike" cap="none" normalizeH="0" baseline="0" smtClean="0">
                          <a:ln>
                            <a:noFill/>
                          </a:ln>
                          <a:solidFill>
                            <a:schemeClr val="tx1"/>
                          </a:solidFill>
                          <a:effectLst/>
                          <a:latin typeface="HY헤드라인M" pitchFamily="18" charset="-127"/>
                          <a:ea typeface="HY헤드라인M" pitchFamily="18" charset="-127"/>
                        </a:rPr>
                        <a:t>학생 수요 반영 예정</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chemeClr val="bg2"/>
                        </a:gs>
                        <a:gs pos="100000">
                          <a:srgbClr val="FFFFFF"/>
                        </a:gs>
                      </a:gsLst>
                      <a:lin ang="2700000" scaled="1"/>
                    </a:gradFill>
                  </a:tcPr>
                </a:tc>
              </a:tr>
            </a:tbl>
          </a:graphicData>
        </a:graphic>
      </p:graphicFrame>
      <p:sp>
        <p:nvSpPr>
          <p:cNvPr id="820244" name="Rectangle 20"/>
          <p:cNvSpPr>
            <a:spLocks noChangeArrowheads="1"/>
          </p:cNvSpPr>
          <p:nvPr/>
        </p:nvSpPr>
        <p:spPr bwMode="auto">
          <a:xfrm>
            <a:off x="250825" y="2603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a:effectLst>
                  <a:outerShdw blurRad="38100" dist="38100" dir="2700000" algn="tl">
                    <a:srgbClr val="000000"/>
                  </a:outerShdw>
                </a:effectLst>
                <a:latin typeface="Gill Sans MT" pitchFamily="34" charset="0"/>
                <a:ea typeface="HY헤드라인M" pitchFamily="18" charset="-127"/>
              </a:rPr>
              <a:t>명사초청특강</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텍스트 개체 틀 2"/>
          <p:cNvSpPr>
            <a:spLocks noGrp="1"/>
          </p:cNvSpPr>
          <p:nvPr>
            <p:ph type="body" sz="half" idx="1"/>
          </p:nvPr>
        </p:nvSpPr>
        <p:spPr/>
        <p:txBody>
          <a:bodyPr/>
          <a:lstStyle/>
          <a:p>
            <a:pPr eaLnBrk="1" hangingPunct="1"/>
            <a:r>
              <a:rPr lang="en-US" altLang="ko-KR" smtClean="0">
                <a:ea typeface="굴림" pitchFamily="50" charset="-127"/>
              </a:rPr>
              <a:t> </a:t>
            </a:r>
            <a:r>
              <a:rPr lang="ko-KR" altLang="en-US" smtClean="0">
                <a:solidFill>
                  <a:schemeClr val="tx1"/>
                </a:solidFill>
                <a:latin typeface="HY헤드라인M" pitchFamily="18" charset="-127"/>
                <a:ea typeface="HY헤드라인M" pitchFamily="18" charset="-127"/>
              </a:rPr>
              <a:t>모든 자유전공학부 학생들이 참여하는 모임</a:t>
            </a:r>
            <a:endParaRPr lang="en-US" altLang="ko-KR" smtClean="0">
              <a:solidFill>
                <a:schemeClr val="tx1"/>
              </a:solidFill>
              <a:latin typeface="HY헤드라인M" pitchFamily="18" charset="-127"/>
              <a:ea typeface="HY헤드라인M" pitchFamily="18" charset="-127"/>
            </a:endParaRPr>
          </a:p>
          <a:p>
            <a:pPr eaLnBrk="1" hangingPunct="1"/>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학술 발표</a:t>
            </a:r>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강연</a:t>
            </a:r>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학생들 자치 모임 등</a:t>
            </a:r>
            <a:endParaRPr lang="en-US" altLang="ko-KR" smtClean="0">
              <a:solidFill>
                <a:schemeClr val="tx1"/>
              </a:solidFill>
              <a:latin typeface="HY헤드라인M" pitchFamily="18" charset="-127"/>
              <a:ea typeface="HY헤드라인M" pitchFamily="18" charset="-127"/>
            </a:endParaRPr>
          </a:p>
          <a:p>
            <a:pPr eaLnBrk="1" hangingPunct="1"/>
            <a:r>
              <a:rPr lang="en-US" altLang="ko-KR" smtClean="0">
                <a:solidFill>
                  <a:schemeClr val="tx1"/>
                </a:solidFill>
                <a:latin typeface="HY헤드라인M" pitchFamily="18" charset="-127"/>
                <a:ea typeface="HY헤드라인M" pitchFamily="18" charset="-127"/>
              </a:rPr>
              <a:t> 2010</a:t>
            </a:r>
            <a:r>
              <a:rPr lang="ko-KR" altLang="en-US" smtClean="0">
                <a:solidFill>
                  <a:schemeClr val="tx1"/>
                </a:solidFill>
                <a:latin typeface="HY헤드라인M" pitchFamily="18" charset="-127"/>
                <a:ea typeface="HY헤드라인M" pitchFamily="18" charset="-127"/>
              </a:rPr>
              <a:t>년 </a:t>
            </a:r>
            <a:r>
              <a:rPr lang="en-US" altLang="ko-KR" smtClean="0">
                <a:solidFill>
                  <a:schemeClr val="tx1"/>
                </a:solidFill>
                <a:latin typeface="HY헤드라인M" pitchFamily="18" charset="-127"/>
                <a:ea typeface="HY헤드라인M" pitchFamily="18" charset="-127"/>
              </a:rPr>
              <a:t>12</a:t>
            </a:r>
            <a:r>
              <a:rPr lang="ko-KR" altLang="en-US" smtClean="0">
                <a:solidFill>
                  <a:schemeClr val="tx1"/>
                </a:solidFill>
                <a:latin typeface="HY헤드라인M" pitchFamily="18" charset="-127"/>
                <a:ea typeface="HY헤드라인M" pitchFamily="18" charset="-127"/>
              </a:rPr>
              <a:t>월 </a:t>
            </a:r>
            <a:r>
              <a:rPr lang="en-US" altLang="ko-KR" smtClean="0">
                <a:solidFill>
                  <a:schemeClr val="tx1"/>
                </a:solidFill>
                <a:latin typeface="HY헤드라인M" pitchFamily="18" charset="-127"/>
                <a:ea typeface="HY헤드라인M" pitchFamily="18" charset="-127"/>
              </a:rPr>
              <a:t>16-18</a:t>
            </a:r>
            <a:r>
              <a:rPr lang="ko-KR" altLang="en-US" smtClean="0">
                <a:solidFill>
                  <a:schemeClr val="tx1"/>
                </a:solidFill>
                <a:latin typeface="HY헤드라인M" pitchFamily="18" charset="-127"/>
                <a:ea typeface="HY헤드라인M" pitchFamily="18" charset="-127"/>
              </a:rPr>
              <a:t>일 진행</a:t>
            </a:r>
            <a:endParaRPr lang="en-US" altLang="ko-KR" smtClean="0">
              <a:solidFill>
                <a:schemeClr val="tx1"/>
              </a:solidFill>
              <a:latin typeface="HY헤드라인M" pitchFamily="18" charset="-127"/>
              <a:ea typeface="HY헤드라인M" pitchFamily="18" charset="-127"/>
            </a:endParaRPr>
          </a:p>
          <a:p>
            <a:pPr eaLnBrk="1" hangingPunct="1"/>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향후 자유전공학부의 특색을 담는 모임으로 발전 예정</a:t>
            </a:r>
          </a:p>
        </p:txBody>
      </p:sp>
      <p:sp>
        <p:nvSpPr>
          <p:cNvPr id="35843" name="내용 개체 틀 3"/>
          <p:cNvSpPr>
            <a:spLocks noGrp="1"/>
          </p:cNvSpPr>
          <p:nvPr>
            <p:ph sz="half" idx="2"/>
          </p:nvPr>
        </p:nvSpPr>
        <p:spPr/>
        <p:txBody>
          <a:bodyPr/>
          <a:lstStyle/>
          <a:p>
            <a:pPr eaLnBrk="1" hangingPunct="1"/>
            <a:endParaRPr lang="ko-KR" altLang="en-US" smtClean="0">
              <a:ea typeface="굴림" pitchFamily="50" charset="-127"/>
            </a:endParaRPr>
          </a:p>
        </p:txBody>
      </p:sp>
      <p:sp>
        <p:nvSpPr>
          <p:cNvPr id="820244" name="Rectangle 20"/>
          <p:cNvSpPr>
            <a:spLocks noChangeArrowheads="1"/>
          </p:cNvSpPr>
          <p:nvPr/>
        </p:nvSpPr>
        <p:spPr bwMode="auto">
          <a:xfrm>
            <a:off x="250825" y="260350"/>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전체모임</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AutoShape 3"/>
          <p:cNvSpPr>
            <a:spLocks noChangeArrowheads="1"/>
          </p:cNvSpPr>
          <p:nvPr/>
        </p:nvSpPr>
        <p:spPr bwMode="gray">
          <a:xfrm>
            <a:off x="1835150" y="2924175"/>
            <a:ext cx="5832475" cy="79216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headEnd/>
            <a:tailEnd/>
          </a:ln>
          <a:effectLst/>
        </p:spPr>
        <p:txBody>
          <a:bodyPr wrap="none" anchor="ctr"/>
          <a:lstStyle/>
          <a:p>
            <a:pPr algn="ctr" eaLnBrk="0" latinLnBrk="0" hangingPunct="0">
              <a:defRPr/>
            </a:pPr>
            <a:r>
              <a:rPr kumimoji="0" lang="ko-KR" altLang="en-US" sz="2400" b="1">
                <a:solidFill>
                  <a:schemeClr val="tx2"/>
                </a:solidFill>
                <a:latin typeface="HY헤드라인M" pitchFamily="18" charset="-127"/>
                <a:ea typeface="HY헤드라인M" pitchFamily="18" charset="-127"/>
              </a:rPr>
              <a:t>외국어 적응력 향상</a:t>
            </a:r>
          </a:p>
        </p:txBody>
      </p:sp>
      <p:sp>
        <p:nvSpPr>
          <p:cNvPr id="771077" name="AutoShape 5"/>
          <p:cNvSpPr>
            <a:spLocks noChangeArrowheads="1"/>
          </p:cNvSpPr>
          <p:nvPr/>
        </p:nvSpPr>
        <p:spPr bwMode="gray">
          <a:xfrm>
            <a:off x="1547813" y="3860800"/>
            <a:ext cx="6480175" cy="1008063"/>
          </a:xfrm>
          <a:prstGeom prst="roundRect">
            <a:avLst>
              <a:gd name="adj" fmla="val 16667"/>
            </a:avLst>
          </a:prstGeom>
          <a:gradFill rotWithShape="1">
            <a:gsLst>
              <a:gs pos="0">
                <a:schemeClr val="accent2">
                  <a:gamma/>
                  <a:shade val="46275"/>
                  <a:invGamma/>
                </a:schemeClr>
              </a:gs>
              <a:gs pos="100000">
                <a:schemeClr val="accent2"/>
              </a:gs>
            </a:gsLst>
            <a:lin ang="0" scaled="1"/>
          </a:gradFill>
          <a:ln w="9525">
            <a:noFill/>
            <a:round/>
            <a:headEnd/>
            <a:tailEnd/>
          </a:ln>
          <a:effectLst/>
        </p:spPr>
        <p:txBody>
          <a:bodyPr wrap="none" anchor="ctr"/>
          <a:lstStyle/>
          <a:p>
            <a:pPr lvl="1" algn="ctr" latinLnBrk="0">
              <a:lnSpc>
                <a:spcPct val="90000"/>
              </a:lnSpc>
              <a:spcBef>
                <a:spcPct val="20000"/>
              </a:spcBef>
              <a:buClr>
                <a:schemeClr val="tx2"/>
              </a:buClr>
              <a:buSzPct val="60000"/>
              <a:buFont typeface="Wingdings" pitchFamily="2" charset="2"/>
              <a:buNone/>
              <a:defRPr/>
            </a:pPr>
            <a:r>
              <a:rPr kumimoji="0" lang="ko-KR" altLang="en-US" sz="2400">
                <a:solidFill>
                  <a:schemeClr val="tx2"/>
                </a:solidFill>
                <a:latin typeface="HY헤드라인M" pitchFamily="18" charset="-127"/>
                <a:ea typeface="HY헤드라인M" pitchFamily="18" charset="-127"/>
              </a:rPr>
              <a:t>자율적으로 참여하는 프로그램으로 </a:t>
            </a:r>
          </a:p>
          <a:p>
            <a:pPr lvl="1" algn="ctr" latinLnBrk="0">
              <a:lnSpc>
                <a:spcPct val="90000"/>
              </a:lnSpc>
              <a:spcBef>
                <a:spcPct val="20000"/>
              </a:spcBef>
              <a:buClr>
                <a:schemeClr val="tx2"/>
              </a:buClr>
              <a:buSzPct val="60000"/>
              <a:buFont typeface="Wingdings" pitchFamily="2" charset="2"/>
              <a:buNone/>
              <a:defRPr/>
            </a:pPr>
            <a:r>
              <a:rPr kumimoji="0" lang="ko-KR" altLang="en-US" sz="2400">
                <a:solidFill>
                  <a:schemeClr val="tx2"/>
                </a:solidFill>
                <a:latin typeface="HY헤드라인M" pitchFamily="18" charset="-127"/>
                <a:ea typeface="HY헤드라인M" pitchFamily="18" charset="-127"/>
              </a:rPr>
              <a:t>주 당 </a:t>
            </a:r>
            <a:r>
              <a:rPr kumimoji="0" lang="en-US" altLang="ko-KR" sz="2400">
                <a:solidFill>
                  <a:schemeClr val="tx2"/>
                </a:solidFill>
                <a:latin typeface="HY헤드라인M" pitchFamily="18" charset="-127"/>
                <a:ea typeface="HY헤드라인M" pitchFamily="18" charset="-127"/>
              </a:rPr>
              <a:t>1</a:t>
            </a:r>
            <a:r>
              <a:rPr kumimoji="0" lang="ko-KR" altLang="en-US" sz="2400">
                <a:solidFill>
                  <a:schemeClr val="tx2"/>
                </a:solidFill>
                <a:latin typeface="HY헤드라인M" pitchFamily="18" charset="-127"/>
                <a:ea typeface="HY헤드라인M" pitchFamily="18" charset="-127"/>
              </a:rPr>
              <a:t>시간 수업을 진행 </a:t>
            </a:r>
          </a:p>
        </p:txBody>
      </p:sp>
      <p:sp>
        <p:nvSpPr>
          <p:cNvPr id="771078" name="AutoShape 6"/>
          <p:cNvSpPr>
            <a:spLocks noChangeArrowheads="1"/>
          </p:cNvSpPr>
          <p:nvPr/>
        </p:nvSpPr>
        <p:spPr bwMode="gray">
          <a:xfrm>
            <a:off x="1258888" y="5013325"/>
            <a:ext cx="7200900" cy="1009650"/>
          </a:xfrm>
          <a:prstGeom prst="roundRect">
            <a:avLst>
              <a:gd name="adj" fmla="val 16667"/>
            </a:avLst>
          </a:prstGeom>
          <a:gradFill rotWithShape="1">
            <a:gsLst>
              <a:gs pos="0">
                <a:schemeClr val="folHlink">
                  <a:gamma/>
                  <a:shade val="46275"/>
                  <a:invGamma/>
                </a:schemeClr>
              </a:gs>
              <a:gs pos="100000">
                <a:schemeClr val="folHlink"/>
              </a:gs>
            </a:gsLst>
            <a:lin ang="0" scaled="1"/>
          </a:gradFill>
          <a:ln w="9525">
            <a:noFill/>
            <a:round/>
            <a:headEnd/>
            <a:tailEnd/>
          </a:ln>
          <a:effectLst/>
        </p:spPr>
        <p:txBody>
          <a:bodyPr wrap="none" anchor="ctr"/>
          <a:lstStyle/>
          <a:p>
            <a:pPr lvl="1" algn="ctr" latinLnBrk="0">
              <a:lnSpc>
                <a:spcPct val="90000"/>
              </a:lnSpc>
              <a:spcBef>
                <a:spcPct val="20000"/>
              </a:spcBef>
              <a:buClr>
                <a:schemeClr val="tx2"/>
              </a:buClr>
              <a:buSzPct val="60000"/>
              <a:buFont typeface="Wingdings" pitchFamily="2" charset="2"/>
              <a:buNone/>
              <a:defRPr/>
            </a:pPr>
            <a:r>
              <a:rPr kumimoji="0" lang="en-US" altLang="ko-KR" sz="2400">
                <a:solidFill>
                  <a:schemeClr val="tx2"/>
                </a:solidFill>
                <a:latin typeface="HY헤드라인M" pitchFamily="18" charset="-127"/>
                <a:ea typeface="HY헤드라인M" pitchFamily="18" charset="-127"/>
              </a:rPr>
              <a:t>2009</a:t>
            </a:r>
            <a:r>
              <a:rPr kumimoji="0" lang="ko-KR" altLang="en-US" sz="2400">
                <a:solidFill>
                  <a:schemeClr val="tx2"/>
                </a:solidFill>
                <a:latin typeface="HY헤드라인M" pitchFamily="18" charset="-127"/>
                <a:ea typeface="HY헤드라인M" pitchFamily="18" charset="-127"/>
              </a:rPr>
              <a:t>년 </a:t>
            </a:r>
            <a:r>
              <a:rPr kumimoji="0" lang="en-US" altLang="ko-KR" sz="2400">
                <a:solidFill>
                  <a:schemeClr val="tx2"/>
                </a:solidFill>
                <a:latin typeface="HY헤드라인M" pitchFamily="18" charset="-127"/>
                <a:ea typeface="HY헤드라인M" pitchFamily="18" charset="-127"/>
              </a:rPr>
              <a:t>1</a:t>
            </a:r>
            <a:r>
              <a:rPr kumimoji="0" lang="ko-KR" altLang="en-US" sz="2400">
                <a:solidFill>
                  <a:schemeClr val="tx2"/>
                </a:solidFill>
                <a:latin typeface="HY헤드라인M" pitchFamily="18" charset="-127"/>
                <a:ea typeface="HY헤드라인M" pitchFamily="18" charset="-127"/>
              </a:rPr>
              <a:t>학기 </a:t>
            </a:r>
            <a:r>
              <a:rPr kumimoji="0" lang="en-US" altLang="ko-KR" sz="2400">
                <a:solidFill>
                  <a:schemeClr val="tx2"/>
                </a:solidFill>
                <a:latin typeface="HY헤드라인M" pitchFamily="18" charset="-127"/>
                <a:ea typeface="HY헤드라인M" pitchFamily="18" charset="-127"/>
              </a:rPr>
              <a:t>2</a:t>
            </a:r>
            <a:r>
              <a:rPr kumimoji="0" lang="ko-KR" altLang="en-US" sz="2400">
                <a:solidFill>
                  <a:schemeClr val="tx2"/>
                </a:solidFill>
                <a:latin typeface="HY헤드라인M" pitchFamily="18" charset="-127"/>
                <a:ea typeface="HY헤드라인M" pitchFamily="18" charset="-127"/>
              </a:rPr>
              <a:t>개반</a:t>
            </a:r>
            <a:r>
              <a:rPr kumimoji="0" lang="en-US" altLang="ko-KR" sz="2400">
                <a:solidFill>
                  <a:schemeClr val="tx2"/>
                </a:solidFill>
                <a:latin typeface="HY헤드라인M" pitchFamily="18" charset="-127"/>
                <a:ea typeface="HY헤드라인M" pitchFamily="18" charset="-127"/>
              </a:rPr>
              <a:t>, 30</a:t>
            </a:r>
            <a:r>
              <a:rPr kumimoji="0" lang="ko-KR" altLang="en-US" sz="2400">
                <a:solidFill>
                  <a:schemeClr val="tx2"/>
                </a:solidFill>
                <a:latin typeface="HY헤드라인M" pitchFamily="18" charset="-127"/>
                <a:ea typeface="HY헤드라인M" pitchFamily="18" charset="-127"/>
              </a:rPr>
              <a:t>명 교육 </a:t>
            </a:r>
          </a:p>
          <a:p>
            <a:pPr lvl="1" algn="ctr" latinLnBrk="0">
              <a:lnSpc>
                <a:spcPct val="90000"/>
              </a:lnSpc>
              <a:spcBef>
                <a:spcPct val="20000"/>
              </a:spcBef>
              <a:buClr>
                <a:schemeClr val="tx2"/>
              </a:buClr>
              <a:buSzPct val="60000"/>
              <a:buFont typeface="Wingdings" pitchFamily="2" charset="2"/>
              <a:buNone/>
              <a:defRPr/>
            </a:pPr>
            <a:r>
              <a:rPr kumimoji="0" lang="en-US" altLang="ko-KR" sz="2400">
                <a:solidFill>
                  <a:schemeClr val="tx2"/>
                </a:solidFill>
                <a:latin typeface="HY헤드라인M" pitchFamily="18" charset="-127"/>
                <a:ea typeface="HY헤드라인M" pitchFamily="18" charset="-127"/>
              </a:rPr>
              <a:t>2009</a:t>
            </a:r>
            <a:r>
              <a:rPr kumimoji="0" lang="ko-KR" altLang="en-US" sz="2400">
                <a:solidFill>
                  <a:schemeClr val="tx2"/>
                </a:solidFill>
                <a:latin typeface="HY헤드라인M" pitchFamily="18" charset="-127"/>
                <a:ea typeface="HY헤드라인M" pitchFamily="18" charset="-127"/>
              </a:rPr>
              <a:t>년 </a:t>
            </a:r>
            <a:r>
              <a:rPr kumimoji="0" lang="en-US" altLang="ko-KR" sz="2400">
                <a:solidFill>
                  <a:schemeClr val="tx2"/>
                </a:solidFill>
                <a:latin typeface="HY헤드라인M" pitchFamily="18" charset="-127"/>
                <a:ea typeface="HY헤드라인M" pitchFamily="18" charset="-127"/>
              </a:rPr>
              <a:t>2</a:t>
            </a:r>
            <a:r>
              <a:rPr kumimoji="0" lang="ko-KR" altLang="en-US" sz="2400">
                <a:solidFill>
                  <a:schemeClr val="tx2"/>
                </a:solidFill>
                <a:latin typeface="HY헤드라인M" pitchFamily="18" charset="-127"/>
                <a:ea typeface="HY헤드라인M" pitchFamily="18" charset="-127"/>
              </a:rPr>
              <a:t>학기 영어 </a:t>
            </a:r>
            <a:r>
              <a:rPr kumimoji="0" lang="en-US" altLang="ko-KR" sz="2400">
                <a:solidFill>
                  <a:schemeClr val="tx2"/>
                </a:solidFill>
                <a:latin typeface="HY헤드라인M" pitchFamily="18" charset="-127"/>
                <a:ea typeface="HY헤드라인M" pitchFamily="18" charset="-127"/>
              </a:rPr>
              <a:t>2</a:t>
            </a:r>
            <a:r>
              <a:rPr kumimoji="0" lang="ko-KR" altLang="en-US" sz="2400">
                <a:solidFill>
                  <a:schemeClr val="tx2"/>
                </a:solidFill>
                <a:latin typeface="HY헤드라인M" pitchFamily="18" charset="-127"/>
                <a:ea typeface="HY헤드라인M" pitchFamily="18" charset="-127"/>
              </a:rPr>
              <a:t>개반</a:t>
            </a:r>
            <a:r>
              <a:rPr kumimoji="0" lang="en-US" altLang="ko-KR" sz="2400">
                <a:solidFill>
                  <a:schemeClr val="tx2"/>
                </a:solidFill>
                <a:latin typeface="HY헤드라인M" pitchFamily="18" charset="-127"/>
                <a:ea typeface="HY헤드라인M" pitchFamily="18" charset="-127"/>
              </a:rPr>
              <a:t>, </a:t>
            </a:r>
            <a:r>
              <a:rPr kumimoji="0" lang="ko-KR" altLang="en-US" sz="2400">
                <a:solidFill>
                  <a:schemeClr val="tx2"/>
                </a:solidFill>
                <a:latin typeface="HY헤드라인M" pitchFamily="18" charset="-127"/>
                <a:ea typeface="HY헤드라인M" pitchFamily="18" charset="-127"/>
              </a:rPr>
              <a:t>중국어 </a:t>
            </a:r>
            <a:r>
              <a:rPr kumimoji="0" lang="en-US" altLang="ko-KR" sz="2400">
                <a:solidFill>
                  <a:schemeClr val="tx2"/>
                </a:solidFill>
                <a:latin typeface="HY헤드라인M" pitchFamily="18" charset="-127"/>
                <a:ea typeface="HY헤드라인M" pitchFamily="18" charset="-127"/>
              </a:rPr>
              <a:t>2</a:t>
            </a:r>
            <a:r>
              <a:rPr kumimoji="0" lang="ko-KR" altLang="en-US" sz="2400">
                <a:solidFill>
                  <a:schemeClr val="tx2"/>
                </a:solidFill>
                <a:latin typeface="HY헤드라인M" pitchFamily="18" charset="-127"/>
                <a:ea typeface="HY헤드라인M" pitchFamily="18" charset="-127"/>
              </a:rPr>
              <a:t>개반</a:t>
            </a:r>
            <a:r>
              <a:rPr kumimoji="0" lang="en-US" altLang="ko-KR" sz="2400">
                <a:solidFill>
                  <a:schemeClr val="tx2"/>
                </a:solidFill>
                <a:latin typeface="HY헤드라인M" pitchFamily="18" charset="-127"/>
                <a:ea typeface="HY헤드라인M" pitchFamily="18" charset="-127"/>
              </a:rPr>
              <a:t>(</a:t>
            </a:r>
            <a:r>
              <a:rPr kumimoji="0" lang="ko-KR" altLang="en-US" sz="2400">
                <a:solidFill>
                  <a:schemeClr val="tx2"/>
                </a:solidFill>
                <a:latin typeface="HY헤드라인M" pitchFamily="18" charset="-127"/>
                <a:ea typeface="HY헤드라인M" pitchFamily="18" charset="-127"/>
              </a:rPr>
              <a:t>총 </a:t>
            </a:r>
            <a:r>
              <a:rPr kumimoji="0" lang="en-US" altLang="ko-KR" sz="2400">
                <a:solidFill>
                  <a:schemeClr val="tx2"/>
                </a:solidFill>
                <a:latin typeface="HY헤드라인M" pitchFamily="18" charset="-127"/>
                <a:ea typeface="HY헤드라인M" pitchFamily="18" charset="-127"/>
              </a:rPr>
              <a:t>30</a:t>
            </a:r>
            <a:r>
              <a:rPr kumimoji="0" lang="ko-KR" altLang="en-US" sz="2400">
                <a:solidFill>
                  <a:schemeClr val="tx2"/>
                </a:solidFill>
                <a:latin typeface="HY헤드라인M" pitchFamily="18" charset="-127"/>
                <a:ea typeface="HY헤드라인M" pitchFamily="18" charset="-127"/>
              </a:rPr>
              <a:t>명</a:t>
            </a:r>
            <a:r>
              <a:rPr kumimoji="0" lang="en-US" altLang="ko-KR" sz="2400">
                <a:solidFill>
                  <a:schemeClr val="tx2"/>
                </a:solidFill>
                <a:latin typeface="HY헤드라인M" pitchFamily="18" charset="-127"/>
                <a:ea typeface="HY헤드라인M" pitchFamily="18" charset="-127"/>
              </a:rPr>
              <a:t>)</a:t>
            </a:r>
            <a:endParaRPr kumimoji="0" lang="ko-KR" altLang="en-US" sz="2400">
              <a:solidFill>
                <a:schemeClr val="tx2"/>
              </a:solidFill>
              <a:latin typeface="HY헤드라인M" pitchFamily="18" charset="-127"/>
              <a:ea typeface="HY헤드라인M" pitchFamily="18" charset="-127"/>
            </a:endParaRPr>
          </a:p>
        </p:txBody>
      </p:sp>
      <p:sp>
        <p:nvSpPr>
          <p:cNvPr id="36869" name="AutoShape 9"/>
          <p:cNvSpPr>
            <a:spLocks noChangeArrowheads="1"/>
          </p:cNvSpPr>
          <p:nvPr/>
        </p:nvSpPr>
        <p:spPr bwMode="gray">
          <a:xfrm>
            <a:off x="2987675" y="3500438"/>
            <a:ext cx="5095875" cy="466725"/>
          </a:xfrm>
          <a:prstGeom prst="roundRect">
            <a:avLst>
              <a:gd name="adj" fmla="val 16667"/>
            </a:avLst>
          </a:prstGeom>
          <a:noFill/>
          <a:ln w="38100">
            <a:noFill/>
            <a:round/>
            <a:headEnd/>
            <a:tailEnd/>
          </a:ln>
        </p:spPr>
        <p:txBody>
          <a:bodyPr wrap="none" anchor="ctr"/>
          <a:lstStyle/>
          <a:p>
            <a:endParaRPr lang="ko-KR" altLang="en-US" sz="2000" b="1">
              <a:solidFill>
                <a:srgbClr val="FFFFFF"/>
              </a:solidFill>
              <a:latin typeface="Arial" charset="0"/>
              <a:ea typeface="굴림" pitchFamily="50" charset="-127"/>
            </a:endParaRPr>
          </a:p>
        </p:txBody>
      </p:sp>
      <p:sp>
        <p:nvSpPr>
          <p:cNvPr id="36870" name="AutoShape 10"/>
          <p:cNvSpPr>
            <a:spLocks noChangeArrowheads="1"/>
          </p:cNvSpPr>
          <p:nvPr/>
        </p:nvSpPr>
        <p:spPr bwMode="gray">
          <a:xfrm>
            <a:off x="3059113" y="4365625"/>
            <a:ext cx="5095875" cy="466725"/>
          </a:xfrm>
          <a:prstGeom prst="roundRect">
            <a:avLst>
              <a:gd name="adj" fmla="val 16667"/>
            </a:avLst>
          </a:prstGeom>
          <a:noFill/>
          <a:ln w="38100">
            <a:noFill/>
            <a:round/>
            <a:headEnd/>
            <a:tailEnd/>
          </a:ln>
        </p:spPr>
        <p:txBody>
          <a:bodyPr wrap="none" anchor="ctr"/>
          <a:lstStyle/>
          <a:p>
            <a:endParaRPr lang="ko-KR" altLang="en-US" sz="2000" b="1">
              <a:solidFill>
                <a:srgbClr val="FFFFFF"/>
              </a:solidFill>
              <a:latin typeface="Arial" charset="0"/>
              <a:ea typeface="굴림" pitchFamily="50" charset="-127"/>
            </a:endParaRPr>
          </a:p>
        </p:txBody>
      </p:sp>
      <p:sp>
        <p:nvSpPr>
          <p:cNvPr id="771083" name="AutoShape 11"/>
          <p:cNvSpPr>
            <a:spLocks noChangeArrowheads="1"/>
          </p:cNvSpPr>
          <p:nvPr/>
        </p:nvSpPr>
        <p:spPr bwMode="gray">
          <a:xfrm>
            <a:off x="2165350" y="1344613"/>
            <a:ext cx="685800" cy="685800"/>
          </a:xfrm>
          <a:prstGeom prst="diamond">
            <a:avLst/>
          </a:prstGeom>
          <a:solidFill>
            <a:schemeClr val="hlink"/>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latinLnBrk="0" hangingPunct="0">
              <a:defRPr/>
            </a:pPr>
            <a:r>
              <a:rPr kumimoji="0" lang="en-US" altLang="ko-KR" sz="2400" b="1">
                <a:solidFill>
                  <a:srgbClr val="FFFFFF"/>
                </a:solidFill>
                <a:latin typeface="Arial" charset="0"/>
                <a:ea typeface="굴림" pitchFamily="50" charset="-127"/>
              </a:rPr>
              <a:t>1</a:t>
            </a:r>
          </a:p>
        </p:txBody>
      </p:sp>
      <p:sp>
        <p:nvSpPr>
          <p:cNvPr id="771084" name="AutoShape 12"/>
          <p:cNvSpPr>
            <a:spLocks noChangeArrowheads="1"/>
          </p:cNvSpPr>
          <p:nvPr/>
        </p:nvSpPr>
        <p:spPr bwMode="gray">
          <a:xfrm>
            <a:off x="2165350" y="2182813"/>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latinLnBrk="0" hangingPunct="0">
              <a:defRPr/>
            </a:pPr>
            <a:r>
              <a:rPr kumimoji="0" lang="en-US" altLang="ko-KR" sz="2400" b="1">
                <a:solidFill>
                  <a:srgbClr val="FFFFFF"/>
                </a:solidFill>
                <a:latin typeface="Arial" charset="0"/>
                <a:ea typeface="굴림" pitchFamily="50" charset="-127"/>
              </a:rPr>
              <a:t>2</a:t>
            </a:r>
          </a:p>
        </p:txBody>
      </p:sp>
      <p:sp>
        <p:nvSpPr>
          <p:cNvPr id="771087" name="AutoShape 15"/>
          <p:cNvSpPr>
            <a:spLocks noChangeArrowheads="1"/>
          </p:cNvSpPr>
          <p:nvPr/>
        </p:nvSpPr>
        <p:spPr bwMode="gray">
          <a:xfrm>
            <a:off x="539750" y="1412875"/>
            <a:ext cx="4464050" cy="1439863"/>
          </a:xfrm>
          <a:prstGeom prst="roundRect">
            <a:avLst>
              <a:gd name="adj" fmla="val 50000"/>
            </a:avLst>
          </a:prstGeom>
          <a:gradFill rotWithShape="1">
            <a:gsLst>
              <a:gs pos="0">
                <a:schemeClr val="hlink"/>
              </a:gs>
              <a:gs pos="50000">
                <a:schemeClr val="hlink">
                  <a:gamma/>
                  <a:tint val="0"/>
                  <a:invGamma/>
                </a:schemeClr>
              </a:gs>
              <a:gs pos="100000">
                <a:schemeClr val="hlink"/>
              </a:gs>
            </a:gsLst>
            <a:lin ang="0" scaled="1"/>
          </a:gradFill>
          <a:ln w="28575" algn="ctr">
            <a:solidFill>
              <a:schemeClr val="tx1"/>
            </a:solidFill>
            <a:round/>
            <a:headEnd/>
            <a:tailEnd/>
          </a:ln>
          <a:effectLst/>
        </p:spPr>
        <p:txBody>
          <a:bodyPr wrap="none" anchor="ctr"/>
          <a:lstStyle/>
          <a:p>
            <a:pPr algn="ctr" eaLnBrk="0" latinLnBrk="0" hangingPunct="0">
              <a:defRPr/>
            </a:pPr>
            <a:r>
              <a:rPr kumimoji="0" lang="ko-KR" altLang="en-US" sz="3200" b="1">
                <a:latin typeface="HY헤드라인M" pitchFamily="18" charset="-127"/>
                <a:ea typeface="HY헤드라인M" pitchFamily="18" charset="-127"/>
              </a:rPr>
              <a:t>학기 중 외국어 말하기 </a:t>
            </a:r>
          </a:p>
          <a:p>
            <a:pPr algn="ctr" eaLnBrk="0" latinLnBrk="0" hangingPunct="0">
              <a:defRPr/>
            </a:pPr>
            <a:r>
              <a:rPr kumimoji="0" lang="ko-KR" altLang="en-US" sz="3200" b="1">
                <a:latin typeface="HY헤드라인M" pitchFamily="18" charset="-127"/>
                <a:ea typeface="HY헤드라인M" pitchFamily="18" charset="-127"/>
              </a:rPr>
              <a:t>프로그램</a:t>
            </a:r>
          </a:p>
        </p:txBody>
      </p:sp>
      <p:sp>
        <p:nvSpPr>
          <p:cNvPr id="820244" name="Rectangle 20"/>
          <p:cNvSpPr>
            <a:spLocks noChangeArrowheads="1"/>
          </p:cNvSpPr>
          <p:nvPr/>
        </p:nvSpPr>
        <p:spPr bwMode="auto">
          <a:xfrm>
            <a:off x="323850" y="404813"/>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영어교육</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AutoShape 3"/>
          <p:cNvSpPr>
            <a:spLocks noChangeArrowheads="1"/>
          </p:cNvSpPr>
          <p:nvPr/>
        </p:nvSpPr>
        <p:spPr bwMode="gray">
          <a:xfrm>
            <a:off x="1835150" y="2924175"/>
            <a:ext cx="5976938" cy="79216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headEnd/>
            <a:tailEnd/>
          </a:ln>
          <a:effectLst/>
        </p:spPr>
        <p:txBody>
          <a:bodyPr wrap="none" anchor="ctr"/>
          <a:lstStyle/>
          <a:p>
            <a:pPr algn="ctr" eaLnBrk="0" latinLnBrk="0" hangingPunct="0">
              <a:defRPr/>
            </a:pPr>
            <a:r>
              <a:rPr kumimoji="0" lang="ko-KR" altLang="en-US" sz="2400" b="1">
                <a:solidFill>
                  <a:schemeClr val="tx2"/>
                </a:solidFill>
                <a:latin typeface="HY헤드라인M" pitchFamily="18" charset="-127"/>
                <a:ea typeface="HY헤드라인M" pitchFamily="18" charset="-127"/>
              </a:rPr>
              <a:t>단기에 효과적으로 영어 말하기 실력을 높임</a:t>
            </a:r>
          </a:p>
        </p:txBody>
      </p:sp>
      <p:sp>
        <p:nvSpPr>
          <p:cNvPr id="772100" name="AutoShape 4"/>
          <p:cNvSpPr>
            <a:spLocks noChangeArrowheads="1"/>
          </p:cNvSpPr>
          <p:nvPr/>
        </p:nvSpPr>
        <p:spPr bwMode="gray">
          <a:xfrm>
            <a:off x="1547813" y="3860800"/>
            <a:ext cx="6480175" cy="1008063"/>
          </a:xfrm>
          <a:prstGeom prst="roundRect">
            <a:avLst>
              <a:gd name="adj" fmla="val 16667"/>
            </a:avLst>
          </a:prstGeom>
          <a:gradFill rotWithShape="1">
            <a:gsLst>
              <a:gs pos="0">
                <a:schemeClr val="accent2">
                  <a:gamma/>
                  <a:shade val="46275"/>
                  <a:invGamma/>
                </a:schemeClr>
              </a:gs>
              <a:gs pos="100000">
                <a:schemeClr val="accent2"/>
              </a:gs>
            </a:gsLst>
            <a:lin ang="0" scaled="1"/>
          </a:gradFill>
          <a:ln w="9525">
            <a:noFill/>
            <a:round/>
            <a:headEnd/>
            <a:tailEnd/>
          </a:ln>
          <a:effectLst/>
        </p:spPr>
        <p:txBody>
          <a:bodyPr wrap="none" anchor="ctr"/>
          <a:lstStyle/>
          <a:p>
            <a:pPr lvl="1" algn="ctr" latinLnBrk="0">
              <a:lnSpc>
                <a:spcPct val="90000"/>
              </a:lnSpc>
              <a:spcBef>
                <a:spcPct val="20000"/>
              </a:spcBef>
              <a:buClr>
                <a:schemeClr val="tx2"/>
              </a:buClr>
              <a:buSzPct val="60000"/>
              <a:buFont typeface="Wingdings" pitchFamily="2" charset="2"/>
              <a:buNone/>
              <a:defRPr/>
            </a:pPr>
            <a:r>
              <a:rPr kumimoji="0" lang="ko-KR" altLang="en-US" sz="2400" b="1">
                <a:solidFill>
                  <a:schemeClr val="tx2"/>
                </a:solidFill>
                <a:latin typeface="HY헤드라인M" pitchFamily="18" charset="-127"/>
                <a:ea typeface="HY헤드라인M" pitchFamily="18" charset="-127"/>
              </a:rPr>
              <a:t>방학 중 </a:t>
            </a:r>
            <a:r>
              <a:rPr kumimoji="0" lang="en-US" altLang="ko-KR" sz="2400" b="1">
                <a:solidFill>
                  <a:schemeClr val="tx2"/>
                </a:solidFill>
                <a:latin typeface="HY헤드라인M" pitchFamily="18" charset="-127"/>
                <a:ea typeface="HY헤드라인M" pitchFamily="18" charset="-127"/>
              </a:rPr>
              <a:t>2</a:t>
            </a:r>
            <a:r>
              <a:rPr kumimoji="0" lang="ko-KR" altLang="en-US" sz="2400" b="1">
                <a:solidFill>
                  <a:schemeClr val="tx2"/>
                </a:solidFill>
                <a:latin typeface="HY헤드라인M" pitchFamily="18" charset="-127"/>
                <a:ea typeface="HY헤드라인M" pitchFamily="18" charset="-127"/>
              </a:rPr>
              <a:t>주간 매일 </a:t>
            </a:r>
            <a:r>
              <a:rPr kumimoji="0" lang="en-US" altLang="ko-KR" sz="2400" b="1">
                <a:solidFill>
                  <a:schemeClr val="tx2"/>
                </a:solidFill>
                <a:latin typeface="HY헤드라인M" pitchFamily="18" charset="-127"/>
                <a:ea typeface="HY헤드라인M" pitchFamily="18" charset="-127"/>
              </a:rPr>
              <a:t>6</a:t>
            </a:r>
            <a:r>
              <a:rPr kumimoji="0" lang="ko-KR" altLang="en-US" sz="2400" b="1">
                <a:solidFill>
                  <a:schemeClr val="tx2"/>
                </a:solidFill>
                <a:latin typeface="HY헤드라인M" pitchFamily="18" charset="-127"/>
                <a:ea typeface="HY헤드라인M" pitchFamily="18" charset="-127"/>
              </a:rPr>
              <a:t>시간의 집중 영어교육</a:t>
            </a:r>
          </a:p>
        </p:txBody>
      </p:sp>
      <p:sp>
        <p:nvSpPr>
          <p:cNvPr id="772101" name="AutoShape 5"/>
          <p:cNvSpPr>
            <a:spLocks noChangeArrowheads="1"/>
          </p:cNvSpPr>
          <p:nvPr/>
        </p:nvSpPr>
        <p:spPr bwMode="gray">
          <a:xfrm>
            <a:off x="2268538" y="5013325"/>
            <a:ext cx="5040312" cy="1009650"/>
          </a:xfrm>
          <a:prstGeom prst="roundRect">
            <a:avLst>
              <a:gd name="adj" fmla="val 16667"/>
            </a:avLst>
          </a:prstGeom>
          <a:gradFill rotWithShape="1">
            <a:gsLst>
              <a:gs pos="0">
                <a:schemeClr val="folHlink">
                  <a:gamma/>
                  <a:shade val="46275"/>
                  <a:invGamma/>
                </a:schemeClr>
              </a:gs>
              <a:gs pos="100000">
                <a:schemeClr val="folHlink"/>
              </a:gs>
            </a:gsLst>
            <a:lin ang="0" scaled="1"/>
          </a:gradFill>
          <a:ln w="9525">
            <a:noFill/>
            <a:round/>
            <a:headEnd/>
            <a:tailEnd/>
          </a:ln>
          <a:effectLst/>
        </p:spPr>
        <p:txBody>
          <a:bodyPr wrap="none" anchor="ctr"/>
          <a:lstStyle/>
          <a:p>
            <a:pPr lvl="1" algn="ctr" latinLnBrk="0">
              <a:lnSpc>
                <a:spcPct val="90000"/>
              </a:lnSpc>
              <a:spcBef>
                <a:spcPct val="20000"/>
              </a:spcBef>
              <a:buClr>
                <a:schemeClr val="tx2"/>
              </a:buClr>
              <a:buSzPct val="60000"/>
              <a:buFont typeface="Wingdings" pitchFamily="2" charset="2"/>
              <a:buNone/>
              <a:defRPr/>
            </a:pPr>
            <a:r>
              <a:rPr kumimoji="0" lang="en-US" altLang="ko-KR" sz="2400">
                <a:solidFill>
                  <a:schemeClr val="tx2"/>
                </a:solidFill>
                <a:latin typeface="HY헤드라인M" pitchFamily="18" charset="-127"/>
                <a:ea typeface="HY헤드라인M" pitchFamily="18" charset="-127"/>
              </a:rPr>
              <a:t>2009</a:t>
            </a:r>
            <a:r>
              <a:rPr kumimoji="0" lang="ko-KR" altLang="en-US" sz="2400">
                <a:solidFill>
                  <a:schemeClr val="tx2"/>
                </a:solidFill>
                <a:latin typeface="HY헤드라인M" pitchFamily="18" charset="-127"/>
                <a:ea typeface="HY헤드라인M" pitchFamily="18" charset="-127"/>
              </a:rPr>
              <a:t>년 여름 </a:t>
            </a:r>
            <a:r>
              <a:rPr kumimoji="0" lang="en-US" altLang="ko-KR" sz="2400">
                <a:solidFill>
                  <a:schemeClr val="tx2"/>
                </a:solidFill>
                <a:latin typeface="HY헤드라인M" pitchFamily="18" charset="-127"/>
                <a:ea typeface="HY헤드라인M" pitchFamily="18" charset="-127"/>
              </a:rPr>
              <a:t>30</a:t>
            </a:r>
            <a:r>
              <a:rPr kumimoji="0" lang="ko-KR" altLang="en-US" sz="2400">
                <a:solidFill>
                  <a:schemeClr val="tx2"/>
                </a:solidFill>
                <a:latin typeface="HY헤드라인M" pitchFamily="18" charset="-127"/>
                <a:ea typeface="HY헤드라인M" pitchFamily="18" charset="-127"/>
              </a:rPr>
              <a:t>명</a:t>
            </a:r>
            <a:r>
              <a:rPr kumimoji="0" lang="en-US" altLang="ko-KR" sz="2400">
                <a:solidFill>
                  <a:schemeClr val="tx2"/>
                </a:solidFill>
                <a:latin typeface="HY헤드라인M" pitchFamily="18" charset="-127"/>
                <a:ea typeface="HY헤드라인M" pitchFamily="18" charset="-127"/>
              </a:rPr>
              <a:t>/ </a:t>
            </a:r>
          </a:p>
          <a:p>
            <a:pPr lvl="1" algn="ctr" latinLnBrk="0">
              <a:lnSpc>
                <a:spcPct val="90000"/>
              </a:lnSpc>
              <a:spcBef>
                <a:spcPct val="20000"/>
              </a:spcBef>
              <a:buClr>
                <a:schemeClr val="tx2"/>
              </a:buClr>
              <a:buSzPct val="60000"/>
              <a:buFont typeface="Wingdings" pitchFamily="2" charset="2"/>
              <a:buNone/>
              <a:defRPr/>
            </a:pPr>
            <a:r>
              <a:rPr kumimoji="0" lang="en-US" altLang="ko-KR" sz="2400">
                <a:solidFill>
                  <a:schemeClr val="tx2"/>
                </a:solidFill>
                <a:latin typeface="HY헤드라인M" pitchFamily="18" charset="-127"/>
                <a:ea typeface="HY헤드라인M" pitchFamily="18" charset="-127"/>
              </a:rPr>
              <a:t>2010</a:t>
            </a:r>
            <a:r>
              <a:rPr kumimoji="0" lang="ko-KR" altLang="en-US" sz="2400">
                <a:solidFill>
                  <a:schemeClr val="tx2"/>
                </a:solidFill>
                <a:latin typeface="HY헤드라인M" pitchFamily="18" charset="-127"/>
                <a:ea typeface="HY헤드라인M" pitchFamily="18" charset="-127"/>
              </a:rPr>
              <a:t>년 겨울 </a:t>
            </a:r>
            <a:r>
              <a:rPr kumimoji="0" lang="en-US" altLang="ko-KR" sz="2400">
                <a:solidFill>
                  <a:schemeClr val="tx2"/>
                </a:solidFill>
                <a:latin typeface="HY헤드라인M" pitchFamily="18" charset="-127"/>
                <a:ea typeface="HY헤드라인M" pitchFamily="18" charset="-127"/>
              </a:rPr>
              <a:t>5</a:t>
            </a:r>
            <a:r>
              <a:rPr kumimoji="0" lang="ko-KR" altLang="en-US" sz="2400">
                <a:solidFill>
                  <a:schemeClr val="tx2"/>
                </a:solidFill>
                <a:latin typeface="HY헤드라인M" pitchFamily="18" charset="-127"/>
                <a:ea typeface="HY헤드라인M" pitchFamily="18" charset="-127"/>
              </a:rPr>
              <a:t>명</a:t>
            </a:r>
          </a:p>
        </p:txBody>
      </p:sp>
      <p:sp>
        <p:nvSpPr>
          <p:cNvPr id="37893" name="AutoShape 6"/>
          <p:cNvSpPr>
            <a:spLocks noChangeArrowheads="1"/>
          </p:cNvSpPr>
          <p:nvPr/>
        </p:nvSpPr>
        <p:spPr bwMode="gray">
          <a:xfrm>
            <a:off x="2916238" y="1484313"/>
            <a:ext cx="5095875" cy="466725"/>
          </a:xfrm>
          <a:prstGeom prst="roundRect">
            <a:avLst>
              <a:gd name="adj" fmla="val 16667"/>
            </a:avLst>
          </a:prstGeom>
          <a:noFill/>
          <a:ln w="38100">
            <a:noFill/>
            <a:round/>
            <a:headEnd/>
            <a:tailEnd/>
          </a:ln>
        </p:spPr>
        <p:txBody>
          <a:bodyPr wrap="none" anchor="ctr"/>
          <a:lstStyle/>
          <a:p>
            <a:r>
              <a:rPr lang="ko-KR" altLang="en-US" sz="2000" b="1">
                <a:solidFill>
                  <a:srgbClr val="FFFFFF"/>
                </a:solidFill>
                <a:latin typeface="Arial" charset="0"/>
                <a:ea typeface="굴림" pitchFamily="50" charset="-127"/>
              </a:rPr>
              <a:t>적합한 프로그램 제공에 필요한 정보획득</a:t>
            </a:r>
          </a:p>
        </p:txBody>
      </p:sp>
      <p:sp>
        <p:nvSpPr>
          <p:cNvPr id="37894" name="AutoShape 7"/>
          <p:cNvSpPr>
            <a:spLocks noChangeArrowheads="1"/>
          </p:cNvSpPr>
          <p:nvPr/>
        </p:nvSpPr>
        <p:spPr bwMode="gray">
          <a:xfrm>
            <a:off x="2987675" y="3500438"/>
            <a:ext cx="5095875" cy="466725"/>
          </a:xfrm>
          <a:prstGeom prst="roundRect">
            <a:avLst>
              <a:gd name="adj" fmla="val 16667"/>
            </a:avLst>
          </a:prstGeom>
          <a:noFill/>
          <a:ln w="38100">
            <a:noFill/>
            <a:round/>
            <a:headEnd/>
            <a:tailEnd/>
          </a:ln>
        </p:spPr>
        <p:txBody>
          <a:bodyPr wrap="none" anchor="ctr"/>
          <a:lstStyle/>
          <a:p>
            <a:endParaRPr lang="ko-KR" altLang="en-US" sz="2000" b="1">
              <a:solidFill>
                <a:srgbClr val="FFFFFF"/>
              </a:solidFill>
              <a:latin typeface="Arial" charset="0"/>
              <a:ea typeface="굴림" pitchFamily="50" charset="-127"/>
            </a:endParaRPr>
          </a:p>
        </p:txBody>
      </p:sp>
      <p:sp>
        <p:nvSpPr>
          <p:cNvPr id="772105" name="AutoShape 9"/>
          <p:cNvSpPr>
            <a:spLocks noChangeArrowheads="1"/>
          </p:cNvSpPr>
          <p:nvPr/>
        </p:nvSpPr>
        <p:spPr bwMode="gray">
          <a:xfrm>
            <a:off x="2165350" y="1344613"/>
            <a:ext cx="685800" cy="685800"/>
          </a:xfrm>
          <a:prstGeom prst="diamond">
            <a:avLst/>
          </a:prstGeom>
          <a:solidFill>
            <a:schemeClr val="hlink"/>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latinLnBrk="0" hangingPunct="0">
              <a:defRPr/>
            </a:pPr>
            <a:r>
              <a:rPr kumimoji="0" lang="en-US" altLang="ko-KR" sz="2400" b="1">
                <a:solidFill>
                  <a:srgbClr val="FFFFFF"/>
                </a:solidFill>
                <a:latin typeface="Arial" charset="0"/>
                <a:ea typeface="굴림" pitchFamily="50" charset="-127"/>
              </a:rPr>
              <a:t>1</a:t>
            </a:r>
          </a:p>
        </p:txBody>
      </p:sp>
      <p:sp>
        <p:nvSpPr>
          <p:cNvPr id="772106" name="AutoShape 10"/>
          <p:cNvSpPr>
            <a:spLocks noChangeArrowheads="1"/>
          </p:cNvSpPr>
          <p:nvPr/>
        </p:nvSpPr>
        <p:spPr bwMode="gray">
          <a:xfrm>
            <a:off x="2165350" y="2182813"/>
            <a:ext cx="685800" cy="685800"/>
          </a:xfrm>
          <a:prstGeom prst="diamond">
            <a:avLst/>
          </a:prstGeom>
          <a:solidFill>
            <a:schemeClr val="accent1"/>
          </a:solidFill>
          <a:ln w="38100">
            <a:solidFill>
              <a:schemeClr val="bg1"/>
            </a:solidFill>
            <a:miter lim="800000"/>
            <a:headEnd/>
            <a:tailEnd/>
          </a:ln>
          <a:effectLst>
            <a:outerShdw sy="50000" rotWithShape="0">
              <a:srgbClr val="808080">
                <a:alpha val="50000"/>
              </a:srgbClr>
            </a:outerShdw>
          </a:effectLst>
        </p:spPr>
        <p:txBody>
          <a:bodyPr wrap="none" anchor="ctr"/>
          <a:lstStyle/>
          <a:p>
            <a:pPr algn="ctr" eaLnBrk="0" latinLnBrk="0" hangingPunct="0">
              <a:defRPr/>
            </a:pPr>
            <a:r>
              <a:rPr kumimoji="0" lang="en-US" altLang="ko-KR" sz="2400" b="1">
                <a:solidFill>
                  <a:srgbClr val="FFFFFF"/>
                </a:solidFill>
                <a:latin typeface="Arial" charset="0"/>
                <a:ea typeface="굴림" pitchFamily="50" charset="-127"/>
              </a:rPr>
              <a:t>2</a:t>
            </a:r>
          </a:p>
        </p:txBody>
      </p:sp>
      <p:sp>
        <p:nvSpPr>
          <p:cNvPr id="772107" name="AutoShape 11"/>
          <p:cNvSpPr>
            <a:spLocks noChangeArrowheads="1"/>
          </p:cNvSpPr>
          <p:nvPr/>
        </p:nvSpPr>
        <p:spPr bwMode="gray">
          <a:xfrm>
            <a:off x="539750" y="1412875"/>
            <a:ext cx="3960813" cy="1439863"/>
          </a:xfrm>
          <a:prstGeom prst="roundRect">
            <a:avLst>
              <a:gd name="adj" fmla="val 50000"/>
            </a:avLst>
          </a:prstGeom>
          <a:gradFill rotWithShape="1">
            <a:gsLst>
              <a:gs pos="0">
                <a:schemeClr val="hlink"/>
              </a:gs>
              <a:gs pos="50000">
                <a:schemeClr val="hlink">
                  <a:gamma/>
                  <a:tint val="0"/>
                  <a:invGamma/>
                </a:schemeClr>
              </a:gs>
              <a:gs pos="100000">
                <a:schemeClr val="hlink"/>
              </a:gs>
            </a:gsLst>
            <a:lin ang="0" scaled="1"/>
          </a:gradFill>
          <a:ln w="28575" algn="ctr">
            <a:solidFill>
              <a:schemeClr val="tx1"/>
            </a:solidFill>
            <a:round/>
            <a:headEnd/>
            <a:tailEnd/>
          </a:ln>
          <a:effectLst/>
        </p:spPr>
        <p:txBody>
          <a:bodyPr wrap="none" anchor="ctr"/>
          <a:lstStyle/>
          <a:p>
            <a:pPr algn="ctr" eaLnBrk="0" latinLnBrk="0" hangingPunct="0">
              <a:defRPr/>
            </a:pPr>
            <a:r>
              <a:rPr kumimoji="0" lang="ko-KR" altLang="en-US" sz="3200">
                <a:latin typeface="HY헤드라인M" pitchFamily="18" charset="-127"/>
                <a:ea typeface="HY헤드라인M" pitchFamily="18" charset="-127"/>
              </a:rPr>
              <a:t>단기 집중 영어 교육</a:t>
            </a:r>
          </a:p>
        </p:txBody>
      </p:sp>
      <p:sp>
        <p:nvSpPr>
          <p:cNvPr id="820244" name="Rectangle 20"/>
          <p:cNvSpPr>
            <a:spLocks noChangeArrowheads="1"/>
          </p:cNvSpPr>
          <p:nvPr/>
        </p:nvSpPr>
        <p:spPr bwMode="auto">
          <a:xfrm>
            <a:off x="323850" y="333375"/>
            <a:ext cx="7777163"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Arial" charset="0"/>
                <a:ea typeface="HY헤드라인M" pitchFamily="18" charset="-127"/>
              </a:rPr>
              <a:t>영어교육</a:t>
            </a:r>
            <a:endParaRPr kumimoji="0" lang="ko-KR" altLang="en-US" sz="3600">
              <a:solidFill>
                <a:srgbClr val="572314"/>
              </a:solidFill>
              <a:effectLst>
                <a:outerShdw blurRad="38100" dist="38100" dir="2700000" algn="tl">
                  <a:srgbClr val="000000"/>
                </a:outerShdw>
              </a:effectLst>
              <a:latin typeface="Gill Sans MT" pitchFamily="34" charset="0"/>
              <a:ea typeface="HY헤드라인M" pitchFamily="18" charset="-127"/>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81" name="Group 33"/>
          <p:cNvGraphicFramePr>
            <a:graphicFrameLocks noGrp="1"/>
          </p:cNvGraphicFramePr>
          <p:nvPr>
            <p:ph idx="4294967295"/>
          </p:nvPr>
        </p:nvGraphicFramePr>
        <p:xfrm>
          <a:off x="468313" y="1517650"/>
          <a:ext cx="8247062" cy="4598988"/>
        </p:xfrm>
        <a:graphic>
          <a:graphicData uri="http://schemas.openxmlformats.org/drawingml/2006/table">
            <a:tbl>
              <a:tblPr/>
              <a:tblGrid>
                <a:gridCol w="1792287"/>
                <a:gridCol w="3790950"/>
                <a:gridCol w="2663825"/>
              </a:tblGrid>
              <a:tr h="37147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구분</a:t>
                      </a: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담당연구교수님</a:t>
                      </a:r>
                      <a:r>
                        <a:rPr kumimoji="0" lang="en-US" altLang="ko-KR" sz="1400" b="1" i="0" u="none" strike="noStrike" cap="none" normalizeH="0" baseline="0" smtClean="0">
                          <a:ln>
                            <a:noFill/>
                          </a:ln>
                          <a:solidFill>
                            <a:srgbClr val="591076"/>
                          </a:solidFill>
                          <a:effectLst/>
                          <a:latin typeface="Arial" charset="0"/>
                          <a:ea typeface="굴림" pitchFamily="50" charset="-127"/>
                        </a:rPr>
                        <a:t>)</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내용</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대상</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생활상담</a:t>
                      </a: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김영지</a:t>
                      </a:r>
                      <a:r>
                        <a:rPr kumimoji="0" lang="en-US" altLang="ko-KR" sz="1400" b="1" i="0" u="none" strike="noStrike" cap="none" normalizeH="0" baseline="0" smtClean="0">
                          <a:ln>
                            <a:noFill/>
                          </a:ln>
                          <a:solidFill>
                            <a:srgbClr val="591076"/>
                          </a:solidFill>
                          <a:effectLst/>
                          <a:latin typeface="Arial" charset="0"/>
                          <a:ea typeface="굴림" pitchFamily="50" charset="-127"/>
                        </a:rPr>
                        <a:t>)</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사전예약  후</a:t>
                      </a:r>
                      <a:r>
                        <a:rPr kumimoji="0" lang="en-US" altLang="ko-KR" sz="1400" b="1" i="0" u="none" strike="noStrike" cap="none" normalizeH="0" baseline="0" smtClean="0">
                          <a:ln>
                            <a:noFill/>
                          </a:ln>
                          <a:solidFill>
                            <a:srgbClr val="591076"/>
                          </a:solidFill>
                          <a:effectLst/>
                          <a:latin typeface="Arial" charset="0"/>
                          <a:ea typeface="굴림" pitchFamily="50" charset="-127"/>
                        </a:rPr>
                        <a:t> </a:t>
                      </a:r>
                      <a:r>
                        <a:rPr kumimoji="0" lang="ko-KR" altLang="en-US" sz="1400" b="1" i="0" u="none" strike="noStrike" cap="none" normalizeH="0" baseline="0" smtClean="0">
                          <a:ln>
                            <a:noFill/>
                          </a:ln>
                          <a:solidFill>
                            <a:srgbClr val="591076"/>
                          </a:solidFill>
                          <a:effectLst/>
                          <a:latin typeface="Arial" charset="0"/>
                          <a:ea typeface="굴림" pitchFamily="50" charset="-127"/>
                        </a:rPr>
                        <a:t>다양한  면담 및 상담</a:t>
                      </a:r>
                      <a:r>
                        <a:rPr kumimoji="0" lang="en-US" altLang="ko-KR" sz="1400" b="1" i="0" u="none" strike="noStrike" cap="none" normalizeH="0" baseline="0" smtClean="0">
                          <a:ln>
                            <a:noFill/>
                          </a:ln>
                          <a:solidFill>
                            <a:srgbClr val="591076"/>
                          </a:solidFill>
                          <a:effectLst/>
                          <a:latin typeface="Arial" charset="0"/>
                          <a:ea typeface="굴림" pitchFamily="50" charset="-127"/>
                        </a:rPr>
                        <a:t>. </a:t>
                      </a:r>
                      <a:r>
                        <a:rPr kumimoji="0" lang="ko-KR" altLang="en-US" sz="1400" b="1" i="0" u="none" strike="noStrike" cap="none" normalizeH="0" baseline="0" smtClean="0">
                          <a:ln>
                            <a:noFill/>
                          </a:ln>
                          <a:solidFill>
                            <a:srgbClr val="591076"/>
                          </a:solidFill>
                          <a:effectLst/>
                          <a:latin typeface="Arial" charset="0"/>
                          <a:ea typeface="굴림" pitchFamily="50" charset="-127"/>
                        </a:rPr>
                        <a:t>  단</a:t>
                      </a:r>
                      <a:r>
                        <a:rPr kumimoji="0" lang="en-US" altLang="ko-KR" sz="1400" b="1" i="0" u="none" strike="noStrike" cap="none" normalizeH="0" baseline="0" smtClean="0">
                          <a:ln>
                            <a:noFill/>
                          </a:ln>
                          <a:solidFill>
                            <a:srgbClr val="591076"/>
                          </a:solidFill>
                          <a:effectLst/>
                          <a:latin typeface="Arial" charset="0"/>
                          <a:ea typeface="굴림" pitchFamily="50" charset="-127"/>
                        </a:rPr>
                        <a:t>, </a:t>
                      </a:r>
                      <a:r>
                        <a:rPr kumimoji="0" lang="ko-KR" altLang="en-US" sz="1400" b="1" i="0" u="none" strike="noStrike" cap="none" normalizeH="0" baseline="0" smtClean="0">
                          <a:ln>
                            <a:noFill/>
                          </a:ln>
                          <a:solidFill>
                            <a:srgbClr val="591076"/>
                          </a:solidFill>
                          <a:effectLst/>
                          <a:latin typeface="Arial" charset="0"/>
                          <a:ea typeface="굴림" pitchFamily="50" charset="-127"/>
                        </a:rPr>
                        <a:t>예약 없어도  다른 학생 없으면  상담 가능</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전체 </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전공 선택 이전</a:t>
                      </a:r>
                      <a:r>
                        <a:rPr kumimoji="0" lang="en-US" altLang="ko-KR" sz="1400" b="1" i="0" u="none" strike="noStrike" cap="none" normalizeH="0" baseline="0" smtClean="0">
                          <a:ln>
                            <a:noFill/>
                          </a:ln>
                          <a:solidFill>
                            <a:srgbClr val="591076"/>
                          </a:solidFill>
                          <a:effectLst/>
                          <a:latin typeface="Arial" charset="0"/>
                          <a:ea typeface="굴림" pitchFamily="50" charset="-127"/>
                        </a:rPr>
                        <a:t>)</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7147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모니터링 상담</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임영진</a:t>
                      </a:r>
                      <a:r>
                        <a:rPr kumimoji="0" lang="en-US" altLang="ko-KR" sz="1400" b="1" i="0" u="none" strike="noStrike" cap="none" normalizeH="0" baseline="0" smtClean="0">
                          <a:ln>
                            <a:noFill/>
                          </a:ln>
                          <a:solidFill>
                            <a:srgbClr val="591076"/>
                          </a:solidFill>
                          <a:effectLst/>
                          <a:latin typeface="Arial" charset="0"/>
                          <a:ea typeface="굴림" pitchFamily="50" charset="-127"/>
                        </a:rPr>
                        <a:t>)</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학생의 현 상태 파악을 위한 정기적 상담</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(1</a:t>
                      </a:r>
                      <a:r>
                        <a:rPr kumimoji="0" lang="ko-KR" altLang="en-US" sz="1400" b="1" i="0" u="none" strike="noStrike" cap="none" normalizeH="0" baseline="0" smtClean="0">
                          <a:ln>
                            <a:noFill/>
                          </a:ln>
                          <a:solidFill>
                            <a:srgbClr val="591076"/>
                          </a:solidFill>
                          <a:effectLst/>
                          <a:latin typeface="Arial" charset="0"/>
                          <a:ea typeface="굴림" pitchFamily="50" charset="-127"/>
                        </a:rPr>
                        <a:t>회</a:t>
                      </a:r>
                      <a:r>
                        <a:rPr kumimoji="0" lang="en-US" altLang="ko-KR" sz="1400" b="1" i="0" u="none" strike="noStrike" cap="none" normalizeH="0" baseline="0" smtClean="0">
                          <a:ln>
                            <a:noFill/>
                          </a:ln>
                          <a:solidFill>
                            <a:srgbClr val="591076"/>
                          </a:solidFill>
                          <a:effectLst/>
                          <a:latin typeface="Arial" charset="0"/>
                          <a:ea typeface="굴림" pitchFamily="50" charset="-127"/>
                        </a:rPr>
                        <a:t>, 1</a:t>
                      </a:r>
                      <a:r>
                        <a:rPr kumimoji="0" lang="ko-KR" altLang="en-US" sz="1400" b="1" i="0" u="none" strike="noStrike" cap="none" normalizeH="0" baseline="0" smtClean="0">
                          <a:ln>
                            <a:noFill/>
                          </a:ln>
                          <a:solidFill>
                            <a:srgbClr val="591076"/>
                          </a:solidFill>
                          <a:effectLst/>
                          <a:latin typeface="Arial" charset="0"/>
                          <a:ea typeface="굴림" pitchFamily="50" charset="-127"/>
                        </a:rPr>
                        <a:t>시간</a:t>
                      </a:r>
                      <a:r>
                        <a:rPr kumimoji="0" lang="en-US" altLang="ko-KR" sz="1400" b="1" i="0" u="none" strike="noStrike" cap="none" normalizeH="0" baseline="0" smtClean="0">
                          <a:ln>
                            <a:noFill/>
                          </a:ln>
                          <a:solidFill>
                            <a:srgbClr val="591076"/>
                          </a:solidFill>
                          <a:effectLst/>
                          <a:latin typeface="Arial" charset="0"/>
                          <a:ea typeface="굴림" pitchFamily="50" charset="-127"/>
                        </a:rPr>
                        <a:t>)</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전체 </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심층 상담</a:t>
                      </a: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임영진</a:t>
                      </a:r>
                      <a:r>
                        <a:rPr kumimoji="0" lang="en-US" altLang="ko-KR" sz="1400" b="1" i="0" u="none" strike="noStrike" cap="none" normalizeH="0" baseline="0" smtClean="0">
                          <a:ln>
                            <a:noFill/>
                          </a:ln>
                          <a:solidFill>
                            <a:srgbClr val="591076"/>
                          </a:solidFill>
                          <a:effectLst/>
                          <a:latin typeface="Arial" charset="0"/>
                          <a:ea typeface="굴림" pitchFamily="50" charset="-127"/>
                        </a:rPr>
                        <a:t>)</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1</a:t>
                      </a:r>
                      <a:r>
                        <a:rPr kumimoji="0" lang="ko-KR" altLang="en-US" sz="1400" b="1" i="0" u="none" strike="noStrike" cap="none" normalizeH="0" baseline="0" smtClean="0">
                          <a:ln>
                            <a:noFill/>
                          </a:ln>
                          <a:solidFill>
                            <a:srgbClr val="591076"/>
                          </a:solidFill>
                          <a:effectLst/>
                          <a:latin typeface="Arial" charset="0"/>
                          <a:ea typeface="굴림" pitchFamily="50" charset="-127"/>
                        </a:rPr>
                        <a:t>주일에 한 번 </a:t>
                      </a:r>
                      <a:r>
                        <a:rPr kumimoji="0" lang="en-US" altLang="ko-KR" sz="1400" b="1" i="0" u="none" strike="noStrike" cap="none" normalizeH="0" baseline="0" smtClean="0">
                          <a:ln>
                            <a:noFill/>
                          </a:ln>
                          <a:solidFill>
                            <a:srgbClr val="591076"/>
                          </a:solidFill>
                          <a:effectLst/>
                          <a:latin typeface="Arial" charset="0"/>
                          <a:ea typeface="굴림" pitchFamily="50" charset="-127"/>
                        </a:rPr>
                        <a:t>1</a:t>
                      </a:r>
                      <a:r>
                        <a:rPr kumimoji="0" lang="ko-KR" altLang="en-US" sz="1400" b="1" i="0" u="none" strike="noStrike" cap="none" normalizeH="0" baseline="0" smtClean="0">
                          <a:ln>
                            <a:noFill/>
                          </a:ln>
                          <a:solidFill>
                            <a:srgbClr val="591076"/>
                          </a:solidFill>
                          <a:effectLst/>
                          <a:latin typeface="Arial" charset="0"/>
                          <a:ea typeface="굴림" pitchFamily="50" charset="-127"/>
                        </a:rPr>
                        <a:t>시간 동안 </a:t>
                      </a:r>
                      <a:r>
                        <a:rPr kumimoji="0" lang="en-US" altLang="ko-KR" sz="1400" b="1" i="0" u="none" strike="noStrike" cap="none" normalizeH="0" baseline="0" smtClean="0">
                          <a:ln>
                            <a:noFill/>
                          </a:ln>
                          <a:solidFill>
                            <a:srgbClr val="591076"/>
                          </a:solidFill>
                          <a:effectLst/>
                          <a:latin typeface="Arial" charset="0"/>
                          <a:ea typeface="굴림" pitchFamily="50" charset="-127"/>
                        </a:rPr>
                        <a:t>10</a:t>
                      </a:r>
                      <a:r>
                        <a:rPr kumimoji="0" lang="ko-KR" altLang="en-US" sz="1400" b="1" i="0" u="none" strike="noStrike" cap="none" normalizeH="0" baseline="0" smtClean="0">
                          <a:ln>
                            <a:noFill/>
                          </a:ln>
                          <a:solidFill>
                            <a:srgbClr val="591076"/>
                          </a:solidFill>
                          <a:effectLst/>
                          <a:latin typeface="Arial" charset="0"/>
                          <a:ea typeface="굴림" pitchFamily="50" charset="-127"/>
                        </a:rPr>
                        <a:t>회</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심리적 고통이나 학업상 곤란을 경험하고 있는 학생 대상</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352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전공선택 후 상담</a:t>
                      </a: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전미란</a:t>
                      </a:r>
                      <a:r>
                        <a:rPr kumimoji="0" lang="en-US" altLang="ko-KR" sz="1400" b="1" i="0" u="none" strike="noStrike" cap="none" normalizeH="0" baseline="0" smtClean="0">
                          <a:ln>
                            <a:noFill/>
                          </a:ln>
                          <a:solidFill>
                            <a:srgbClr val="591076"/>
                          </a:solidFill>
                          <a:effectLst/>
                          <a:latin typeface="Arial" charset="0"/>
                          <a:ea typeface="굴림" pitchFamily="50" charset="-127"/>
                        </a:rPr>
                        <a:t>)</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전공선택 이후 학업 및 적응에 대한 상담 </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전체</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전공선택 이후</a:t>
                      </a:r>
                      <a:r>
                        <a:rPr kumimoji="0" lang="en-US" altLang="ko-KR" sz="1400" b="1" i="0" u="none" strike="noStrike" cap="none" normalizeH="0" baseline="0" smtClean="0">
                          <a:ln>
                            <a:noFill/>
                          </a:ln>
                          <a:solidFill>
                            <a:srgbClr val="591076"/>
                          </a:solidFill>
                          <a:effectLst/>
                          <a:latin typeface="Arial" charset="0"/>
                          <a:ea typeface="굴림" pitchFamily="50" charset="-127"/>
                        </a:rPr>
                        <a:t>)</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3525">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교과 상담</a:t>
                      </a:r>
                    </a:p>
                    <a:p>
                      <a:pPr marL="0" marR="0" lvl="0" indent="0" algn="ctr" defTabSz="914400" rtl="0" eaLnBrk="1" fontAlgn="base" latinLnBrk="0" hangingPunct="1">
                        <a:lnSpc>
                          <a:spcPct val="160000"/>
                        </a:lnSpc>
                        <a:spcBef>
                          <a:spcPct val="0"/>
                        </a:spcBef>
                        <a:spcAft>
                          <a:spcPct val="0"/>
                        </a:spcAft>
                        <a:buClrTx/>
                        <a:buSzTx/>
                        <a:buFontTx/>
                        <a:buNone/>
                        <a:tabLst/>
                      </a:pP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신윤주</a:t>
                      </a:r>
                      <a:r>
                        <a:rPr kumimoji="0" lang="en-US" altLang="ko-KR" sz="1400" b="1" i="0" u="none" strike="noStrike" cap="none" normalizeH="0" baseline="0" smtClean="0">
                          <a:ln>
                            <a:noFill/>
                          </a:ln>
                          <a:solidFill>
                            <a:srgbClr val="591076"/>
                          </a:solidFill>
                          <a:effectLst/>
                          <a:latin typeface="Arial" charset="0"/>
                          <a:ea typeface="굴림" pitchFamily="50" charset="-127"/>
                        </a:rPr>
                        <a:t>)</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수강신청</a:t>
                      </a: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및 수강취소</a:t>
                      </a: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 상담</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성적 및 학점 상담</a:t>
                      </a:r>
                      <a:endParaRPr kumimoji="0" lang="en-US" altLang="ko-KR" sz="1400" b="1" i="0" u="none" strike="noStrike" cap="none" normalizeH="0" baseline="0" smtClean="0">
                        <a:ln>
                          <a:noFill/>
                        </a:ln>
                        <a:solidFill>
                          <a:srgbClr val="591076"/>
                        </a:solidFill>
                        <a:effectLst/>
                        <a:latin typeface="Arial" charset="0"/>
                        <a:ea typeface="굴림" pitchFamily="50" charset="-127"/>
                      </a:endParaRPr>
                    </a:p>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전공 선택 상담</a:t>
                      </a:r>
                      <a:r>
                        <a:rPr kumimoji="0" lang="en-US" altLang="ko-KR" sz="1400" b="1" i="0" u="none" strike="noStrike" cap="none" normalizeH="0" baseline="0" smtClean="0">
                          <a:ln>
                            <a:noFill/>
                          </a:ln>
                          <a:solidFill>
                            <a:srgbClr val="591076"/>
                          </a:solidFill>
                          <a:effectLst/>
                          <a:latin typeface="Arial" charset="0"/>
                          <a:ea typeface="굴림" pitchFamily="50" charset="-127"/>
                        </a:rPr>
                        <a:t>/ </a:t>
                      </a:r>
                      <a:r>
                        <a:rPr kumimoji="0" lang="ko-KR" altLang="en-US" sz="1400" b="1" i="0" u="none" strike="noStrike" cap="none" normalizeH="0" baseline="0" smtClean="0">
                          <a:ln>
                            <a:noFill/>
                          </a:ln>
                          <a:solidFill>
                            <a:srgbClr val="591076"/>
                          </a:solidFill>
                          <a:effectLst/>
                          <a:latin typeface="Arial" charset="0"/>
                          <a:ea typeface="굴림" pitchFamily="50" charset="-127"/>
                        </a:rPr>
                        <a:t>전공 설계 상담</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7E2"/>
                    </a:solidFill>
                  </a:tcPr>
                </a:tc>
                <a:tc>
                  <a:txBody>
                    <a:bodyPr/>
                    <a:lstStyle/>
                    <a:p>
                      <a:pPr marL="0" marR="0" lvl="0" indent="0" algn="ctr" defTabSz="914400" rtl="0" eaLnBrk="1" fontAlgn="base" latinLnBrk="0" hangingPunct="1">
                        <a:lnSpc>
                          <a:spcPct val="16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전체</a:t>
                      </a:r>
                    </a:p>
                  </a:txBody>
                  <a:tcPr marL="12182" marR="12182" marT="13430" marB="134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7E2"/>
                    </a:solidFill>
                  </a:tcPr>
                </a:tc>
              </a:tr>
            </a:tbl>
          </a:graphicData>
        </a:graphic>
      </p:graphicFrame>
      <p:sp>
        <p:nvSpPr>
          <p:cNvPr id="818209" name="Rectangle 33"/>
          <p:cNvSpPr>
            <a:spLocks noChangeArrowheads="1"/>
          </p:cNvSpPr>
          <p:nvPr/>
        </p:nvSpPr>
        <p:spPr bwMode="auto">
          <a:xfrm>
            <a:off x="179388" y="333375"/>
            <a:ext cx="7777162"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상담</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1069008" y="2060848"/>
          <a:ext cx="6984777" cy="3312366"/>
        </p:xfrm>
        <a:graphic>
          <a:graphicData uri="http://schemas.openxmlformats.org/drawingml/2006/table">
            <a:tbl>
              <a:tblPr>
                <a:tableStyleId>{3C2FFA5D-87B4-456A-9821-1D502468CF0F}</a:tableStyleId>
              </a:tblPr>
              <a:tblGrid>
                <a:gridCol w="1314209"/>
                <a:gridCol w="1314209"/>
                <a:gridCol w="1314209"/>
                <a:gridCol w="1533244"/>
                <a:gridCol w="1508906"/>
              </a:tblGrid>
              <a:tr h="552061">
                <a:tc>
                  <a:txBody>
                    <a:bodyPr/>
                    <a:lstStyle/>
                    <a:p>
                      <a:pPr algn="l" fontAlgn="ctr"/>
                      <a:r>
                        <a:rPr lang="ko-KR" altLang="en-US" sz="1100" u="none" strike="noStrike" dirty="0" err="1">
                          <a:latin typeface="HY견명조" pitchFamily="18" charset="-127"/>
                          <a:ea typeface="HY견명조" pitchFamily="18" charset="-127"/>
                        </a:rPr>
                        <a:t>학기별</a:t>
                      </a:r>
                      <a:endParaRPr lang="ko-KR" altLang="en-US" sz="1100" b="0" i="0" u="none" strike="noStrike" dirty="0">
                        <a:solidFill>
                          <a:srgbClr val="000000"/>
                        </a:solidFill>
                        <a:latin typeface="HY견명조" pitchFamily="18" charset="-127"/>
                        <a:ea typeface="HY견명조" pitchFamily="18" charset="-127"/>
                      </a:endParaRPr>
                    </a:p>
                  </a:txBody>
                  <a:tcPr marL="9525" marR="9525" marT="9525" marB="0" anchor="ctr"/>
                </a:tc>
                <a:tc gridSpan="2">
                  <a:txBody>
                    <a:bodyPr/>
                    <a:lstStyle/>
                    <a:p>
                      <a:pPr algn="ctr" fontAlgn="ctr"/>
                      <a:r>
                        <a:rPr lang="en-US" altLang="ko-KR" sz="1100" u="none" strike="noStrike">
                          <a:latin typeface="HY견명조" pitchFamily="18" charset="-127"/>
                          <a:ea typeface="HY견명조" pitchFamily="18" charset="-127"/>
                        </a:rPr>
                        <a:t>1</a:t>
                      </a:r>
                      <a:r>
                        <a:rPr lang="ko-KR" altLang="en-US" sz="1100" u="none" strike="noStrike">
                          <a:latin typeface="HY견명조" pitchFamily="18" charset="-127"/>
                          <a:ea typeface="HY견명조" pitchFamily="18" charset="-127"/>
                        </a:rPr>
                        <a:t>학기 멘토링 현황</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hMerge="1">
                  <a:txBody>
                    <a:bodyPr/>
                    <a:lstStyle/>
                    <a:p>
                      <a:pPr latinLnBrk="1"/>
                      <a:endParaRPr lang="ko-KR" altLang="en-US"/>
                    </a:p>
                  </a:txBody>
                  <a:tcPr/>
                </a:tc>
                <a:tc gridSpan="2">
                  <a:txBody>
                    <a:bodyPr/>
                    <a:lstStyle/>
                    <a:p>
                      <a:pPr algn="ctr" fontAlgn="ctr"/>
                      <a:r>
                        <a:rPr lang="en-US" altLang="ko-KR" sz="1100" u="none" strike="noStrike">
                          <a:latin typeface="HY견명조" pitchFamily="18" charset="-127"/>
                          <a:ea typeface="HY견명조" pitchFamily="18" charset="-127"/>
                        </a:rPr>
                        <a:t>2</a:t>
                      </a:r>
                      <a:r>
                        <a:rPr lang="ko-KR" altLang="en-US" sz="1100" u="none" strike="noStrike">
                          <a:latin typeface="HY견명조" pitchFamily="18" charset="-127"/>
                          <a:ea typeface="HY견명조" pitchFamily="18" charset="-127"/>
                        </a:rPr>
                        <a:t>학기 멘토링 현황</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hMerge="1">
                  <a:txBody>
                    <a:bodyPr/>
                    <a:lstStyle/>
                    <a:p>
                      <a:pPr latinLnBrk="1"/>
                      <a:endParaRPr lang="ko-KR" altLang="en-US"/>
                    </a:p>
                  </a:txBody>
                  <a:tcPr/>
                </a:tc>
              </a:tr>
              <a:tr h="552061">
                <a:tc>
                  <a:txBody>
                    <a:bodyPr/>
                    <a:lstStyle/>
                    <a:p>
                      <a:pPr algn="l" fontAlgn="ctr"/>
                      <a:r>
                        <a:rPr lang="ko-KR" altLang="en-US" sz="1100" u="none" strike="noStrike">
                          <a:latin typeface="HY견명조" pitchFamily="18" charset="-127"/>
                          <a:ea typeface="HY견명조" pitchFamily="18" charset="-127"/>
                        </a:rPr>
                        <a:t>멘토링명</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1</a:t>
                      </a:r>
                      <a:r>
                        <a:rPr lang="ko-KR" altLang="en-US" sz="1100" u="none" strike="noStrike">
                          <a:latin typeface="HY견명조" pitchFamily="18" charset="-127"/>
                          <a:ea typeface="HY견명조" pitchFamily="18" charset="-127"/>
                        </a:rPr>
                        <a:t>학기</a:t>
                      </a:r>
                      <a:endParaRPr lang="ko-KR" altLang="en-US" sz="1100" b="0" i="0" u="none" strike="noStrike">
                        <a:solidFill>
                          <a:srgbClr val="3366FF"/>
                        </a:solidFill>
                        <a:latin typeface="HY견명조" pitchFamily="18" charset="-127"/>
                        <a:ea typeface="HY견명조" pitchFamily="18" charset="-127"/>
                      </a:endParaRPr>
                    </a:p>
                  </a:txBody>
                  <a:tcPr marL="9525" marR="9525" marT="9525" marB="0" anchor="ctr"/>
                </a:tc>
                <a:tc>
                  <a:txBody>
                    <a:bodyPr/>
                    <a:lstStyle/>
                    <a:p>
                      <a:pPr algn="ctr" fontAlgn="ctr"/>
                      <a:r>
                        <a:rPr lang="ko-KR" altLang="en-US" sz="1100" u="none" strike="noStrike" dirty="0">
                          <a:latin typeface="HY견명조" pitchFamily="18" charset="-127"/>
                          <a:ea typeface="HY견명조" pitchFamily="18" charset="-127"/>
                        </a:rPr>
                        <a:t>여름집중</a:t>
                      </a:r>
                      <a:endParaRPr lang="ko-KR" altLang="en-US" sz="1100" b="0" i="0" u="none" strike="noStrike" dirty="0">
                        <a:solidFill>
                          <a:srgbClr val="3366FF"/>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2</a:t>
                      </a:r>
                      <a:r>
                        <a:rPr lang="ko-KR" altLang="en-US" sz="1100" u="none" strike="noStrike">
                          <a:latin typeface="HY견명조" pitchFamily="18" charset="-127"/>
                          <a:ea typeface="HY견명조" pitchFamily="18" charset="-127"/>
                        </a:rPr>
                        <a:t>학기</a:t>
                      </a:r>
                      <a:endParaRPr lang="ko-KR" altLang="en-US" sz="1100" b="0" i="0" u="none" strike="noStrike">
                        <a:solidFill>
                          <a:srgbClr val="3366FF"/>
                        </a:solidFill>
                        <a:latin typeface="HY견명조" pitchFamily="18" charset="-127"/>
                        <a:ea typeface="HY견명조" pitchFamily="18" charset="-127"/>
                      </a:endParaRPr>
                    </a:p>
                  </a:txBody>
                  <a:tcPr marL="9525" marR="9525" marT="9525" marB="0" anchor="ctr"/>
                </a:tc>
                <a:tc>
                  <a:txBody>
                    <a:bodyPr/>
                    <a:lstStyle/>
                    <a:p>
                      <a:pPr algn="ctr" fontAlgn="ctr"/>
                      <a:r>
                        <a:rPr lang="ko-KR" altLang="en-US" sz="1100" u="none" strike="noStrike">
                          <a:latin typeface="HY견명조" pitchFamily="18" charset="-127"/>
                          <a:ea typeface="HY견명조" pitchFamily="18" charset="-127"/>
                        </a:rPr>
                        <a:t>겨울집중</a:t>
                      </a:r>
                      <a:endParaRPr lang="ko-KR" altLang="en-US" sz="1100" b="0" i="0" u="none" strike="noStrike">
                        <a:solidFill>
                          <a:srgbClr val="3366FF"/>
                        </a:solidFill>
                        <a:latin typeface="HY견명조" pitchFamily="18" charset="-127"/>
                        <a:ea typeface="HY견명조" pitchFamily="18" charset="-127"/>
                      </a:endParaRPr>
                    </a:p>
                  </a:txBody>
                  <a:tcPr marL="9525" marR="9525" marT="9525" marB="0" anchor="ctr"/>
                </a:tc>
              </a:tr>
              <a:tr h="552061">
                <a:tc>
                  <a:txBody>
                    <a:bodyPr/>
                    <a:lstStyle/>
                    <a:p>
                      <a:pPr algn="l" fontAlgn="ctr"/>
                      <a:r>
                        <a:rPr lang="ko-KR" altLang="en-US" sz="1100" u="none" strike="noStrike">
                          <a:latin typeface="HY견명조" pitchFamily="18" charset="-127"/>
                          <a:ea typeface="HY견명조" pitchFamily="18" charset="-127"/>
                        </a:rPr>
                        <a:t>참여학과</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23</a:t>
                      </a:r>
                      <a:r>
                        <a:rPr lang="ko-KR" altLang="en-US" sz="1100" u="none" strike="noStrike">
                          <a:latin typeface="HY견명조" pitchFamily="18" charset="-127"/>
                          <a:ea typeface="HY견명조" pitchFamily="18" charset="-127"/>
                        </a:rPr>
                        <a:t>개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30</a:t>
                      </a:r>
                      <a:r>
                        <a:rPr lang="ko-KR" altLang="en-US" sz="1100" u="none" strike="noStrike">
                          <a:latin typeface="HY견명조" pitchFamily="18" charset="-127"/>
                          <a:ea typeface="HY견명조" pitchFamily="18" charset="-127"/>
                        </a:rPr>
                        <a:t>개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25</a:t>
                      </a:r>
                      <a:r>
                        <a:rPr lang="ko-KR" altLang="en-US" sz="1100" u="none" strike="noStrike">
                          <a:latin typeface="HY견명조" pitchFamily="18" charset="-127"/>
                          <a:ea typeface="HY견명조" pitchFamily="18" charset="-127"/>
                        </a:rPr>
                        <a:t>개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24</a:t>
                      </a:r>
                      <a:r>
                        <a:rPr lang="ko-KR" altLang="en-US" sz="1100" u="none" strike="noStrike">
                          <a:latin typeface="HY견명조" pitchFamily="18" charset="-127"/>
                          <a:ea typeface="HY견명조" pitchFamily="18" charset="-127"/>
                        </a:rPr>
                        <a:t>개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r>
              <a:tr h="552061">
                <a:tc>
                  <a:txBody>
                    <a:bodyPr/>
                    <a:lstStyle/>
                    <a:p>
                      <a:pPr algn="l" fontAlgn="ctr"/>
                      <a:r>
                        <a:rPr lang="ko-KR" altLang="en-US" sz="1100" u="none" strike="noStrike">
                          <a:latin typeface="HY견명조" pitchFamily="18" charset="-127"/>
                          <a:ea typeface="HY견명조" pitchFamily="18" charset="-127"/>
                        </a:rPr>
                        <a:t>멘토수</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35</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32</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35</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28</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r>
              <a:tr h="552061">
                <a:tc>
                  <a:txBody>
                    <a:bodyPr/>
                    <a:lstStyle/>
                    <a:p>
                      <a:pPr algn="l" fontAlgn="ctr"/>
                      <a:r>
                        <a:rPr lang="ko-KR" altLang="en-US" sz="1100" u="none" strike="noStrike">
                          <a:latin typeface="HY견명조" pitchFamily="18" charset="-127"/>
                          <a:ea typeface="HY견명조" pitchFamily="18" charset="-127"/>
                        </a:rPr>
                        <a:t>멘티수</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60</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62</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134</a:t>
                      </a:r>
                      <a:r>
                        <a:rPr lang="ko-KR" altLang="en-US" sz="1100" u="none" strike="noStrike">
                          <a:latin typeface="HY견명조" pitchFamily="18" charset="-127"/>
                          <a:ea typeface="HY견명조" pitchFamily="18" charset="-127"/>
                        </a:rPr>
                        <a:t>명</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77</a:t>
                      </a:r>
                      <a:r>
                        <a:rPr lang="ko-KR" altLang="en-US" sz="1100" u="none" strike="noStrike">
                          <a:latin typeface="HY견명조" pitchFamily="18" charset="-127"/>
                          <a:ea typeface="HY견명조" pitchFamily="18" charset="-127"/>
                        </a:rPr>
                        <a:t>명 </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r>
              <a:tr h="552061">
                <a:tc>
                  <a:txBody>
                    <a:bodyPr/>
                    <a:lstStyle/>
                    <a:p>
                      <a:pPr algn="l" fontAlgn="ctr"/>
                      <a:r>
                        <a:rPr lang="ko-KR" altLang="en-US" sz="1100" u="none" strike="noStrike">
                          <a:latin typeface="HY견명조" pitchFamily="18" charset="-127"/>
                          <a:ea typeface="HY견명조" pitchFamily="18" charset="-127"/>
                        </a:rPr>
                        <a:t>기간</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4</a:t>
                      </a:r>
                      <a:r>
                        <a:rPr lang="ko-KR" altLang="en-US" sz="1100" u="none" strike="noStrike">
                          <a:latin typeface="HY견명조" pitchFamily="18" charset="-127"/>
                          <a:ea typeface="HY견명조" pitchFamily="18" charset="-127"/>
                        </a:rPr>
                        <a:t>월</a:t>
                      </a:r>
                      <a:r>
                        <a:rPr lang="en-US" altLang="ko-KR" sz="1100" u="none" strike="noStrike">
                          <a:latin typeface="HY견명조" pitchFamily="18" charset="-127"/>
                          <a:ea typeface="HY견명조" pitchFamily="18" charset="-127"/>
                        </a:rPr>
                        <a:t>-6</a:t>
                      </a:r>
                      <a:r>
                        <a:rPr lang="ko-KR" altLang="en-US" sz="1100" u="none" strike="noStrike">
                          <a:latin typeface="HY견명조" pitchFamily="18" charset="-127"/>
                          <a:ea typeface="HY견명조" pitchFamily="18" charset="-127"/>
                        </a:rPr>
                        <a:t>월</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6</a:t>
                      </a:r>
                      <a:r>
                        <a:rPr lang="ko-KR" altLang="en-US" sz="1100" u="none" strike="noStrike">
                          <a:latin typeface="HY견명조" pitchFamily="18" charset="-127"/>
                          <a:ea typeface="HY견명조" pitchFamily="18" charset="-127"/>
                        </a:rPr>
                        <a:t>월</a:t>
                      </a:r>
                      <a:r>
                        <a:rPr lang="en-US" altLang="ko-KR" sz="1100" u="none" strike="noStrike">
                          <a:latin typeface="HY견명조" pitchFamily="18" charset="-127"/>
                          <a:ea typeface="HY견명조" pitchFamily="18" charset="-127"/>
                        </a:rPr>
                        <a:t>-8</a:t>
                      </a:r>
                      <a:r>
                        <a:rPr lang="ko-KR" altLang="en-US" sz="1100" u="none" strike="noStrike">
                          <a:latin typeface="HY견명조" pitchFamily="18" charset="-127"/>
                          <a:ea typeface="HY견명조" pitchFamily="18" charset="-127"/>
                        </a:rPr>
                        <a:t>월</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a:latin typeface="HY견명조" pitchFamily="18" charset="-127"/>
                          <a:ea typeface="HY견명조" pitchFamily="18" charset="-127"/>
                        </a:rPr>
                        <a:t>9</a:t>
                      </a:r>
                      <a:r>
                        <a:rPr lang="ko-KR" altLang="en-US" sz="1100" u="none" strike="noStrike">
                          <a:latin typeface="HY견명조" pitchFamily="18" charset="-127"/>
                          <a:ea typeface="HY견명조" pitchFamily="18" charset="-127"/>
                        </a:rPr>
                        <a:t>월</a:t>
                      </a:r>
                      <a:r>
                        <a:rPr lang="en-US" altLang="ko-KR" sz="1100" u="none" strike="noStrike">
                          <a:latin typeface="HY견명조" pitchFamily="18" charset="-127"/>
                          <a:ea typeface="HY견명조" pitchFamily="18" charset="-127"/>
                        </a:rPr>
                        <a:t>-11</a:t>
                      </a:r>
                      <a:r>
                        <a:rPr lang="ko-KR" altLang="en-US" sz="1100" u="none" strike="noStrike">
                          <a:latin typeface="HY견명조" pitchFamily="18" charset="-127"/>
                          <a:ea typeface="HY견명조" pitchFamily="18" charset="-127"/>
                        </a:rPr>
                        <a:t>월</a:t>
                      </a:r>
                      <a:endParaRPr lang="ko-KR" altLang="en-US" sz="1100" b="0" i="0" u="none" strike="noStrike">
                        <a:solidFill>
                          <a:srgbClr val="000000"/>
                        </a:solidFill>
                        <a:latin typeface="HY견명조" pitchFamily="18" charset="-127"/>
                        <a:ea typeface="HY견명조" pitchFamily="18" charset="-127"/>
                      </a:endParaRPr>
                    </a:p>
                  </a:txBody>
                  <a:tcPr marL="9525" marR="9525" marT="9525" marB="0" anchor="ctr"/>
                </a:tc>
                <a:tc>
                  <a:txBody>
                    <a:bodyPr/>
                    <a:lstStyle/>
                    <a:p>
                      <a:pPr algn="ctr" fontAlgn="ctr"/>
                      <a:r>
                        <a:rPr lang="en-US" altLang="ko-KR" sz="1100" u="none" strike="noStrike" dirty="0">
                          <a:latin typeface="HY견명조" pitchFamily="18" charset="-127"/>
                          <a:ea typeface="HY견명조" pitchFamily="18" charset="-127"/>
                        </a:rPr>
                        <a:t>12</a:t>
                      </a:r>
                      <a:r>
                        <a:rPr lang="ko-KR" altLang="en-US" sz="1100" u="none" strike="noStrike" dirty="0">
                          <a:latin typeface="HY견명조" pitchFamily="18" charset="-127"/>
                          <a:ea typeface="HY견명조" pitchFamily="18" charset="-127"/>
                        </a:rPr>
                        <a:t>월</a:t>
                      </a:r>
                      <a:r>
                        <a:rPr lang="en-US" altLang="ko-KR" sz="1100" u="none" strike="noStrike" dirty="0">
                          <a:latin typeface="HY견명조" pitchFamily="18" charset="-127"/>
                          <a:ea typeface="HY견명조" pitchFamily="18" charset="-127"/>
                        </a:rPr>
                        <a:t>-2</a:t>
                      </a:r>
                      <a:r>
                        <a:rPr lang="ko-KR" altLang="en-US" sz="1100" u="none" strike="noStrike" dirty="0">
                          <a:latin typeface="HY견명조" pitchFamily="18" charset="-127"/>
                          <a:ea typeface="HY견명조" pitchFamily="18" charset="-127"/>
                        </a:rPr>
                        <a:t>월</a:t>
                      </a:r>
                      <a:endParaRPr lang="ko-KR" altLang="en-US" sz="1100" b="0" i="0" u="none" strike="noStrike" dirty="0">
                        <a:solidFill>
                          <a:srgbClr val="000000"/>
                        </a:solidFill>
                        <a:latin typeface="HY견명조" pitchFamily="18" charset="-127"/>
                        <a:ea typeface="HY견명조" pitchFamily="18" charset="-127"/>
                      </a:endParaRPr>
                    </a:p>
                  </a:txBody>
                  <a:tcPr marL="9525" marR="9525" marT="9525" marB="0" anchor="ctr"/>
                </a:tc>
              </a:tr>
            </a:tbl>
          </a:graphicData>
        </a:graphic>
      </p:graphicFrame>
      <p:sp>
        <p:nvSpPr>
          <p:cNvPr id="818209" name="Rectangle 33"/>
          <p:cNvSpPr>
            <a:spLocks noChangeArrowheads="1"/>
          </p:cNvSpPr>
          <p:nvPr/>
        </p:nvSpPr>
        <p:spPr bwMode="auto">
          <a:xfrm>
            <a:off x="179388" y="333375"/>
            <a:ext cx="7777162" cy="9366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멘토링</a:t>
            </a:r>
            <a:r>
              <a:rPr kumimoji="0" lang="en-US" altLang="ko-KR" sz="3600" b="1">
                <a:effectLst>
                  <a:outerShdw blurRad="38100" dist="38100" dir="2700000" algn="tl">
                    <a:srgbClr val="000000"/>
                  </a:outerShdw>
                </a:effectLst>
                <a:latin typeface="HY헤드라인M" pitchFamily="18" charset="-127"/>
                <a:ea typeface="HY헤드라인M" pitchFamily="18" charset="-127"/>
              </a:rPr>
              <a:t>(2010 </a:t>
            </a:r>
            <a:r>
              <a:rPr kumimoji="0" lang="ko-KR" altLang="en-US" sz="3600" b="1">
                <a:effectLst>
                  <a:outerShdw blurRad="38100" dist="38100" dir="2700000" algn="tl">
                    <a:srgbClr val="000000"/>
                  </a:outerShdw>
                </a:effectLst>
                <a:latin typeface="HY헤드라인M" pitchFamily="18" charset="-127"/>
                <a:ea typeface="HY헤드라인M" pitchFamily="18" charset="-127"/>
              </a:rPr>
              <a:t>현황</a:t>
            </a:r>
            <a:r>
              <a:rPr kumimoji="0" lang="en-US" altLang="ko-KR" sz="3600" b="1">
                <a:effectLst>
                  <a:outerShdw blurRad="38100" dist="38100" dir="2700000" algn="tl">
                    <a:srgbClr val="000000"/>
                  </a:outerShdw>
                </a:effectLst>
                <a:latin typeface="HY헤드라인M" pitchFamily="18" charset="-127"/>
                <a:ea typeface="HY헤드라인M" pitchFamily="18" charset="-127"/>
              </a:rPr>
              <a:t>)</a:t>
            </a:r>
            <a:endParaRPr kumimoji="0" lang="en-US" altLang="ko-KR"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9"/>
          <p:cNvGrpSpPr>
            <a:grpSpLocks/>
          </p:cNvGrpSpPr>
          <p:nvPr/>
        </p:nvGrpSpPr>
        <p:grpSpPr bwMode="auto">
          <a:xfrm>
            <a:off x="179388" y="2565400"/>
            <a:ext cx="5056187" cy="944563"/>
            <a:chOff x="0" y="1666"/>
            <a:chExt cx="4028" cy="806"/>
          </a:xfrm>
        </p:grpSpPr>
        <p:sp>
          <p:nvSpPr>
            <p:cNvPr id="102410" name="Rectangle 10"/>
            <p:cNvSpPr>
              <a:spLocks noChangeArrowheads="1"/>
            </p:cNvSpPr>
            <p:nvPr/>
          </p:nvSpPr>
          <p:spPr bwMode="gray">
            <a:xfrm>
              <a:off x="0" y="1868"/>
              <a:ext cx="3478" cy="576"/>
            </a:xfrm>
            <a:prstGeom prst="rect">
              <a:avLst/>
            </a:prstGeom>
            <a:gradFill rotWithShape="1">
              <a:gsLst>
                <a:gs pos="0">
                  <a:schemeClr val="accent1">
                    <a:gamma/>
                    <a:tint val="24314"/>
                    <a:invGamma/>
                    <a:alpha val="0"/>
                  </a:schemeClr>
                </a:gs>
                <a:gs pos="100000">
                  <a:schemeClr val="accent1"/>
                </a:gs>
              </a:gsLst>
              <a:lin ang="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grpSp>
          <p:nvGrpSpPr>
            <p:cNvPr id="40997" name="Group 11"/>
            <p:cNvGrpSpPr>
              <a:grpSpLocks/>
            </p:cNvGrpSpPr>
            <p:nvPr/>
          </p:nvGrpSpPr>
          <p:grpSpPr bwMode="auto">
            <a:xfrm>
              <a:off x="3217" y="1666"/>
              <a:ext cx="811" cy="806"/>
              <a:chOff x="3938" y="1968"/>
              <a:chExt cx="430" cy="437"/>
            </a:xfrm>
          </p:grpSpPr>
          <p:grpSp>
            <p:nvGrpSpPr>
              <p:cNvPr id="40998" name="Group 12"/>
              <p:cNvGrpSpPr>
                <a:grpSpLocks/>
              </p:cNvGrpSpPr>
              <p:nvPr/>
            </p:nvGrpSpPr>
            <p:grpSpPr bwMode="auto">
              <a:xfrm>
                <a:off x="3938" y="1968"/>
                <a:ext cx="430" cy="437"/>
                <a:chOff x="2016" y="1920"/>
                <a:chExt cx="1680" cy="1680"/>
              </a:xfrm>
            </p:grpSpPr>
            <p:sp>
              <p:nvSpPr>
                <p:cNvPr id="102413" name="Oval 13"/>
                <p:cNvSpPr>
                  <a:spLocks noChangeArrowheads="1"/>
                </p:cNvSpPr>
                <p:nvPr/>
              </p:nvSpPr>
              <p:spPr bwMode="gray">
                <a:xfrm>
                  <a:off x="2017" y="1920"/>
                  <a:ext cx="1679" cy="1680"/>
                </a:xfrm>
                <a:prstGeom prst="ellipse">
                  <a:avLst/>
                </a:prstGeom>
                <a:gradFill rotWithShape="1">
                  <a:gsLst>
                    <a:gs pos="0">
                      <a:schemeClr val="accent1"/>
                    </a:gs>
                    <a:gs pos="100000">
                      <a:schemeClr val="accent1">
                        <a:gamma/>
                        <a:shade val="30196"/>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1001" name="Freeform 14"/>
                <p:cNvSpPr>
                  <a:spLocks/>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ko-KR" altLang="en-US"/>
                </a:p>
              </p:txBody>
            </p:sp>
          </p:grpSp>
          <p:sp>
            <p:nvSpPr>
              <p:cNvPr id="102415" name="Text Box 15"/>
              <p:cNvSpPr txBox="1">
                <a:spLocks noChangeArrowheads="1"/>
              </p:cNvSpPr>
              <p:nvPr/>
            </p:nvSpPr>
            <p:spPr bwMode="gray">
              <a:xfrm>
                <a:off x="4060" y="1993"/>
                <a:ext cx="170" cy="211"/>
              </a:xfrm>
              <a:prstGeom prst="rect">
                <a:avLst/>
              </a:prstGeom>
              <a:noFill/>
              <a:ln w="9525" algn="ctr">
                <a:noFill/>
                <a:miter lim="800000"/>
                <a:headEnd/>
                <a:tailEnd/>
              </a:ln>
              <a:effectLst/>
            </p:spPr>
            <p:txBody>
              <a:bodyPr wrap="none">
                <a:spAutoFit/>
              </a:bodyPr>
              <a:lstStyle/>
              <a:p>
                <a:pPr algn="ctr" eaLnBrk="0" latinLnBrk="0" hangingPunct="0">
                  <a:defRPr/>
                </a:pPr>
                <a:r>
                  <a:rPr kumimoji="0" lang="en-US" altLang="ko-KR" sz="2400" b="1">
                    <a:solidFill>
                      <a:schemeClr val="bg1"/>
                    </a:solidFill>
                    <a:effectLst>
                      <a:outerShdw blurRad="38100" dist="38100" dir="2700000" algn="tl">
                        <a:srgbClr val="C0C0C0"/>
                      </a:outerShdw>
                    </a:effectLst>
                    <a:latin typeface="Verdana" pitchFamily="34" charset="0"/>
                    <a:ea typeface="굴림" pitchFamily="50" charset="-127"/>
                  </a:rPr>
                  <a:t>2</a:t>
                </a:r>
              </a:p>
            </p:txBody>
          </p:sp>
        </p:grpSp>
      </p:grpSp>
      <p:grpSp>
        <p:nvGrpSpPr>
          <p:cNvPr id="40963" name="Group 23"/>
          <p:cNvGrpSpPr>
            <a:grpSpLocks/>
          </p:cNvGrpSpPr>
          <p:nvPr/>
        </p:nvGrpSpPr>
        <p:grpSpPr bwMode="auto">
          <a:xfrm>
            <a:off x="179388" y="1628775"/>
            <a:ext cx="4459287" cy="939800"/>
            <a:chOff x="0" y="864"/>
            <a:chExt cx="3553" cy="802"/>
          </a:xfrm>
        </p:grpSpPr>
        <p:sp>
          <p:nvSpPr>
            <p:cNvPr id="102424" name="Rectangle 24"/>
            <p:cNvSpPr>
              <a:spLocks noChangeArrowheads="1"/>
            </p:cNvSpPr>
            <p:nvPr/>
          </p:nvSpPr>
          <p:spPr bwMode="gray">
            <a:xfrm>
              <a:off x="0" y="1083"/>
              <a:ext cx="3147" cy="577"/>
            </a:xfrm>
            <a:prstGeom prst="rect">
              <a:avLst/>
            </a:prstGeom>
            <a:gradFill rotWithShape="1">
              <a:gsLst>
                <a:gs pos="0">
                  <a:schemeClr val="accent2">
                    <a:gamma/>
                    <a:tint val="18039"/>
                    <a:invGamma/>
                    <a:alpha val="0"/>
                  </a:schemeClr>
                </a:gs>
                <a:gs pos="100000">
                  <a:schemeClr val="accent2"/>
                </a:gs>
              </a:gsLst>
              <a:lin ang="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grpSp>
          <p:nvGrpSpPr>
            <p:cNvPr id="40991" name="Group 25"/>
            <p:cNvGrpSpPr>
              <a:grpSpLocks/>
            </p:cNvGrpSpPr>
            <p:nvPr/>
          </p:nvGrpSpPr>
          <p:grpSpPr bwMode="auto">
            <a:xfrm>
              <a:off x="2734" y="864"/>
              <a:ext cx="819" cy="802"/>
              <a:chOff x="1488" y="1968"/>
              <a:chExt cx="432" cy="432"/>
            </a:xfrm>
          </p:grpSpPr>
          <p:grpSp>
            <p:nvGrpSpPr>
              <p:cNvPr id="40992" name="Group 26"/>
              <p:cNvGrpSpPr>
                <a:grpSpLocks/>
              </p:cNvGrpSpPr>
              <p:nvPr/>
            </p:nvGrpSpPr>
            <p:grpSpPr bwMode="auto">
              <a:xfrm>
                <a:off x="1488" y="1968"/>
                <a:ext cx="432" cy="432"/>
                <a:chOff x="2016" y="1920"/>
                <a:chExt cx="1680" cy="1680"/>
              </a:xfrm>
            </p:grpSpPr>
            <p:sp>
              <p:nvSpPr>
                <p:cNvPr id="102427" name="Oval 27"/>
                <p:cNvSpPr>
                  <a:spLocks noChangeArrowheads="1"/>
                </p:cNvSpPr>
                <p:nvPr/>
              </p:nvSpPr>
              <p:spPr bwMode="gray">
                <a:xfrm>
                  <a:off x="2015" y="1920"/>
                  <a:ext cx="1681" cy="1680"/>
                </a:xfrm>
                <a:prstGeom prst="ellipse">
                  <a:avLst/>
                </a:prstGeom>
                <a:gradFill rotWithShape="1">
                  <a:gsLst>
                    <a:gs pos="0">
                      <a:schemeClr val="accent2"/>
                    </a:gs>
                    <a:gs pos="100000">
                      <a:schemeClr val="accent2">
                        <a:gamma/>
                        <a:shade val="39216"/>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0995" name="Freeform 28"/>
                <p:cNvSpPr>
                  <a:spLocks/>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ko-KR" altLang="en-US"/>
                </a:p>
              </p:txBody>
            </p:sp>
          </p:grpSp>
          <p:sp>
            <p:nvSpPr>
              <p:cNvPr id="102429" name="Text Box 29"/>
              <p:cNvSpPr txBox="1">
                <a:spLocks noChangeArrowheads="1"/>
              </p:cNvSpPr>
              <p:nvPr/>
            </p:nvSpPr>
            <p:spPr bwMode="gray">
              <a:xfrm>
                <a:off x="1629" y="2016"/>
                <a:ext cx="169" cy="210"/>
              </a:xfrm>
              <a:prstGeom prst="rect">
                <a:avLst/>
              </a:prstGeom>
              <a:noFill/>
              <a:ln w="9525" algn="ctr">
                <a:noFill/>
                <a:miter lim="800000"/>
                <a:headEnd/>
                <a:tailEnd/>
              </a:ln>
              <a:effectLst/>
            </p:spPr>
            <p:txBody>
              <a:bodyPr wrap="none">
                <a:spAutoFit/>
              </a:bodyPr>
              <a:lstStyle/>
              <a:p>
                <a:pPr algn="ctr" eaLnBrk="0" latinLnBrk="0" hangingPunct="0">
                  <a:defRPr/>
                </a:pPr>
                <a:r>
                  <a:rPr kumimoji="0" lang="en-US" altLang="ko-KR" sz="2400" b="1">
                    <a:solidFill>
                      <a:schemeClr val="bg1"/>
                    </a:solidFill>
                    <a:effectLst>
                      <a:outerShdw blurRad="38100" dist="38100" dir="2700000" algn="tl">
                        <a:srgbClr val="C0C0C0"/>
                      </a:outerShdw>
                    </a:effectLst>
                    <a:latin typeface="Verdana" pitchFamily="34" charset="0"/>
                    <a:ea typeface="굴림" pitchFamily="50" charset="-127"/>
                  </a:rPr>
                  <a:t>1</a:t>
                </a:r>
              </a:p>
            </p:txBody>
          </p:sp>
        </p:grpSp>
      </p:grpSp>
      <p:sp>
        <p:nvSpPr>
          <p:cNvPr id="40964" name="Text Box 30"/>
          <p:cNvSpPr txBox="1">
            <a:spLocks noChangeArrowheads="1"/>
          </p:cNvSpPr>
          <p:nvPr/>
        </p:nvSpPr>
        <p:spPr bwMode="gray">
          <a:xfrm>
            <a:off x="323850" y="1989138"/>
            <a:ext cx="3178175" cy="641350"/>
          </a:xfrm>
          <a:prstGeom prst="rect">
            <a:avLst/>
          </a:prstGeom>
          <a:noFill/>
          <a:ln w="9525">
            <a:noFill/>
            <a:miter lim="800000"/>
            <a:headEnd/>
            <a:tailEnd/>
          </a:ln>
        </p:spPr>
        <p:txBody>
          <a:bodyPr>
            <a:spAutoFit/>
          </a:bodyPr>
          <a:lstStyle/>
          <a:p>
            <a:pPr algn="r" eaLnBrk="0" latinLnBrk="0" hangingPunct="0"/>
            <a:r>
              <a:rPr kumimoji="0" lang="ko-KR" altLang="en-US" sz="1800" b="1">
                <a:latin typeface="Arial" charset="0"/>
                <a:ea typeface="굴림" pitchFamily="50" charset="-127"/>
              </a:rPr>
              <a:t>자유전공학부에 대하여</a:t>
            </a:r>
            <a:r>
              <a:rPr kumimoji="0" lang="en-US" altLang="ko-KR" sz="1800" b="1">
                <a:latin typeface="Arial" charset="0"/>
                <a:ea typeface="굴림" pitchFamily="50" charset="-127"/>
              </a:rPr>
              <a:t>, </a:t>
            </a:r>
            <a:r>
              <a:rPr kumimoji="0" lang="ko-KR" altLang="en-US" sz="1800" b="1">
                <a:latin typeface="Arial" charset="0"/>
                <a:ea typeface="굴림" pitchFamily="50" charset="-127"/>
              </a:rPr>
              <a:t>서경호 교수</a:t>
            </a:r>
            <a:r>
              <a:rPr kumimoji="0" lang="en-US" altLang="ko-KR" sz="1800" b="1">
                <a:latin typeface="Arial" charset="0"/>
                <a:ea typeface="굴림" pitchFamily="50" charset="-127"/>
              </a:rPr>
              <a:t>(</a:t>
            </a:r>
            <a:r>
              <a:rPr kumimoji="0" lang="ko-KR" altLang="en-US" sz="1800" b="1">
                <a:latin typeface="Arial" charset="0"/>
                <a:ea typeface="굴림" pitchFamily="50" charset="-127"/>
              </a:rPr>
              <a:t>학부장</a:t>
            </a:r>
            <a:r>
              <a:rPr kumimoji="0" lang="en-US" altLang="ko-KR" sz="1800" b="1">
                <a:latin typeface="Arial" charset="0"/>
                <a:ea typeface="굴림" pitchFamily="50" charset="-127"/>
              </a:rPr>
              <a:t>)</a:t>
            </a:r>
          </a:p>
        </p:txBody>
      </p:sp>
      <p:sp>
        <p:nvSpPr>
          <p:cNvPr id="40965" name="Text Box 31"/>
          <p:cNvSpPr txBox="1">
            <a:spLocks noChangeArrowheads="1"/>
          </p:cNvSpPr>
          <p:nvPr/>
        </p:nvSpPr>
        <p:spPr bwMode="gray">
          <a:xfrm>
            <a:off x="323850" y="2852738"/>
            <a:ext cx="3859213" cy="641350"/>
          </a:xfrm>
          <a:prstGeom prst="rect">
            <a:avLst/>
          </a:prstGeom>
          <a:noFill/>
          <a:ln w="9525">
            <a:noFill/>
            <a:miter lim="800000"/>
            <a:headEnd/>
            <a:tailEnd/>
          </a:ln>
        </p:spPr>
        <p:txBody>
          <a:bodyPr>
            <a:spAutoFit/>
          </a:bodyPr>
          <a:lstStyle/>
          <a:p>
            <a:pPr algn="r" eaLnBrk="0" latinLnBrk="0" hangingPunct="0"/>
            <a:r>
              <a:rPr kumimoji="0" lang="ko-KR" altLang="en-US" sz="1800" b="1">
                <a:latin typeface="Arial" charset="0"/>
                <a:ea typeface="굴림" pitchFamily="50" charset="-127"/>
              </a:rPr>
              <a:t>장래설계에 대한 아웃라인</a:t>
            </a:r>
            <a:r>
              <a:rPr kumimoji="0" lang="en-US" altLang="ko-KR" sz="1800" b="1">
                <a:latin typeface="Arial" charset="0"/>
                <a:ea typeface="굴림" pitchFamily="50" charset="-127"/>
              </a:rPr>
              <a:t>, </a:t>
            </a:r>
          </a:p>
          <a:p>
            <a:pPr algn="r" eaLnBrk="0" latinLnBrk="0" hangingPunct="0"/>
            <a:r>
              <a:rPr kumimoji="0" lang="ko-KR" altLang="en-US" sz="1800" b="1">
                <a:latin typeface="Arial" charset="0"/>
                <a:ea typeface="굴림" pitchFamily="50" charset="-127"/>
              </a:rPr>
              <a:t>서경호 교수</a:t>
            </a:r>
            <a:r>
              <a:rPr kumimoji="0" lang="en-US" altLang="ko-KR" sz="1800" b="1">
                <a:latin typeface="Arial" charset="0"/>
                <a:ea typeface="굴림" pitchFamily="50" charset="-127"/>
              </a:rPr>
              <a:t>(</a:t>
            </a:r>
            <a:r>
              <a:rPr kumimoji="0" lang="ko-KR" altLang="en-US" sz="1800" b="1">
                <a:latin typeface="Arial" charset="0"/>
                <a:ea typeface="굴림" pitchFamily="50" charset="-127"/>
              </a:rPr>
              <a:t>학부장</a:t>
            </a:r>
            <a:r>
              <a:rPr kumimoji="0" lang="en-US" altLang="ko-KR" sz="1800" b="1">
                <a:latin typeface="Arial" charset="0"/>
                <a:ea typeface="굴림" pitchFamily="50" charset="-127"/>
              </a:rPr>
              <a:t>)</a:t>
            </a:r>
          </a:p>
        </p:txBody>
      </p:sp>
      <p:grpSp>
        <p:nvGrpSpPr>
          <p:cNvPr id="40966" name="Group 36"/>
          <p:cNvGrpSpPr>
            <a:grpSpLocks/>
          </p:cNvGrpSpPr>
          <p:nvPr/>
        </p:nvGrpSpPr>
        <p:grpSpPr bwMode="auto">
          <a:xfrm>
            <a:off x="0" y="3429000"/>
            <a:ext cx="5867400" cy="962025"/>
            <a:chOff x="0" y="2448"/>
            <a:chExt cx="3951" cy="646"/>
          </a:xfrm>
        </p:grpSpPr>
        <p:sp>
          <p:nvSpPr>
            <p:cNvPr id="102417" name="Rectangle 17"/>
            <p:cNvSpPr>
              <a:spLocks noChangeArrowheads="1"/>
            </p:cNvSpPr>
            <p:nvPr/>
          </p:nvSpPr>
          <p:spPr bwMode="gray">
            <a:xfrm>
              <a:off x="0" y="2640"/>
              <a:ext cx="3582" cy="454"/>
            </a:xfrm>
            <a:prstGeom prst="rect">
              <a:avLst/>
            </a:prstGeom>
            <a:gradFill rotWithShape="1">
              <a:gsLst>
                <a:gs pos="0">
                  <a:schemeClr val="hlink">
                    <a:gamma/>
                    <a:tint val="9020"/>
                    <a:invGamma/>
                    <a:alpha val="0"/>
                  </a:schemeClr>
                </a:gs>
                <a:gs pos="100000">
                  <a:schemeClr val="hlink">
                    <a:alpha val="80000"/>
                  </a:schemeClr>
                </a:gs>
              </a:gsLst>
              <a:lin ang="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grpSp>
          <p:nvGrpSpPr>
            <p:cNvPr id="40984" name="Group 18"/>
            <p:cNvGrpSpPr>
              <a:grpSpLocks/>
            </p:cNvGrpSpPr>
            <p:nvPr/>
          </p:nvGrpSpPr>
          <p:grpSpPr bwMode="auto">
            <a:xfrm>
              <a:off x="3259" y="2448"/>
              <a:ext cx="692" cy="638"/>
              <a:chOff x="3552" y="3339"/>
              <a:chExt cx="412" cy="392"/>
            </a:xfrm>
          </p:grpSpPr>
          <p:grpSp>
            <p:nvGrpSpPr>
              <p:cNvPr id="40986" name="Group 19"/>
              <p:cNvGrpSpPr>
                <a:grpSpLocks/>
              </p:cNvGrpSpPr>
              <p:nvPr/>
            </p:nvGrpSpPr>
            <p:grpSpPr bwMode="auto">
              <a:xfrm>
                <a:off x="3552" y="3339"/>
                <a:ext cx="412" cy="392"/>
                <a:chOff x="2016" y="1920"/>
                <a:chExt cx="1680" cy="1680"/>
              </a:xfrm>
            </p:grpSpPr>
            <p:sp>
              <p:nvSpPr>
                <p:cNvPr id="102420" name="Oval 20"/>
                <p:cNvSpPr>
                  <a:spLocks noChangeArrowheads="1"/>
                </p:cNvSpPr>
                <p:nvPr/>
              </p:nvSpPr>
              <p:spPr bwMode="gray">
                <a:xfrm>
                  <a:off x="2017" y="1920"/>
                  <a:ext cx="1679" cy="1679"/>
                </a:xfrm>
                <a:prstGeom prst="ellipse">
                  <a:avLst/>
                </a:prstGeom>
                <a:gradFill rotWithShape="1">
                  <a:gsLst>
                    <a:gs pos="0">
                      <a:schemeClr val="hlink"/>
                    </a:gs>
                    <a:gs pos="100000">
                      <a:schemeClr val="hlink">
                        <a:gamma/>
                        <a:shade val="24314"/>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0989" name="Freeform 21"/>
                <p:cNvSpPr>
                  <a:spLocks/>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round/>
                  <a:headEnd/>
                  <a:tailEnd/>
                </a:ln>
              </p:spPr>
              <p:txBody>
                <a:bodyPr/>
                <a:lstStyle/>
                <a:p>
                  <a:endParaRPr lang="ko-KR" altLang="en-US"/>
                </a:p>
              </p:txBody>
            </p:sp>
          </p:grpSp>
          <p:sp>
            <p:nvSpPr>
              <p:cNvPr id="102422" name="Text Box 22"/>
              <p:cNvSpPr txBox="1">
                <a:spLocks noChangeArrowheads="1"/>
              </p:cNvSpPr>
              <p:nvPr/>
            </p:nvSpPr>
            <p:spPr bwMode="gray">
              <a:xfrm>
                <a:off x="3693" y="3360"/>
                <a:ext cx="161" cy="189"/>
              </a:xfrm>
              <a:prstGeom prst="rect">
                <a:avLst/>
              </a:prstGeom>
              <a:noFill/>
              <a:ln w="9525" algn="ctr">
                <a:noFill/>
                <a:miter lim="800000"/>
                <a:headEnd/>
                <a:tailEnd/>
              </a:ln>
              <a:effectLst/>
            </p:spPr>
            <p:txBody>
              <a:bodyPr wrap="none">
                <a:spAutoFit/>
              </a:bodyPr>
              <a:lstStyle/>
              <a:p>
                <a:pPr algn="ctr" eaLnBrk="0" latinLnBrk="0" hangingPunct="0">
                  <a:defRPr/>
                </a:pPr>
                <a:r>
                  <a:rPr kumimoji="0" lang="en-US" altLang="ko-KR" sz="2400" b="1">
                    <a:solidFill>
                      <a:schemeClr val="bg1"/>
                    </a:solidFill>
                    <a:effectLst>
                      <a:outerShdw blurRad="38100" dist="38100" dir="2700000" algn="tl">
                        <a:srgbClr val="C0C0C0"/>
                      </a:outerShdw>
                    </a:effectLst>
                    <a:latin typeface="Verdana" pitchFamily="34" charset="0"/>
                    <a:ea typeface="굴림" pitchFamily="50" charset="-127"/>
                  </a:rPr>
                  <a:t>3</a:t>
                </a:r>
              </a:p>
            </p:txBody>
          </p:sp>
        </p:grpSp>
        <p:sp>
          <p:nvSpPr>
            <p:cNvPr id="40985" name="Text Box 32"/>
            <p:cNvSpPr txBox="1">
              <a:spLocks noChangeArrowheads="1"/>
            </p:cNvSpPr>
            <p:nvPr/>
          </p:nvSpPr>
          <p:spPr bwMode="gray">
            <a:xfrm>
              <a:off x="247" y="2651"/>
              <a:ext cx="2976" cy="430"/>
            </a:xfrm>
            <a:prstGeom prst="rect">
              <a:avLst/>
            </a:prstGeom>
            <a:noFill/>
            <a:ln w="9525">
              <a:noFill/>
              <a:miter lim="800000"/>
              <a:headEnd/>
              <a:tailEnd/>
            </a:ln>
          </p:spPr>
          <p:txBody>
            <a:bodyPr>
              <a:spAutoFit/>
            </a:bodyPr>
            <a:lstStyle/>
            <a:p>
              <a:pPr algn="r" eaLnBrk="0" latinLnBrk="0" hangingPunct="0"/>
              <a:r>
                <a:rPr kumimoji="0" lang="ko-KR" altLang="en-US" sz="1800" b="1">
                  <a:latin typeface="Arial" charset="0"/>
                  <a:ea typeface="굴림" pitchFamily="50" charset="-127"/>
                </a:rPr>
                <a:t>이과생을 위한 학부와의 대화</a:t>
              </a:r>
              <a:r>
                <a:rPr kumimoji="0" lang="en-US" altLang="ko-KR" sz="1800" b="1">
                  <a:latin typeface="Arial" charset="0"/>
                  <a:ea typeface="굴림" pitchFamily="50" charset="-127"/>
                </a:rPr>
                <a:t>, </a:t>
              </a:r>
            </a:p>
            <a:p>
              <a:pPr algn="r" eaLnBrk="0" latinLnBrk="0" hangingPunct="0"/>
              <a:r>
                <a:rPr kumimoji="0" lang="ko-KR" altLang="en-US" sz="1800" b="1">
                  <a:latin typeface="Arial" charset="0"/>
                  <a:ea typeface="굴림" pitchFamily="50" charset="-127"/>
                </a:rPr>
                <a:t>이경우 교수</a:t>
              </a:r>
              <a:r>
                <a:rPr kumimoji="0" lang="en-US" altLang="ko-KR" sz="1800" b="1">
                  <a:latin typeface="Arial" charset="0"/>
                  <a:ea typeface="굴림" pitchFamily="50" charset="-127"/>
                </a:rPr>
                <a:t>(</a:t>
              </a:r>
              <a:r>
                <a:rPr kumimoji="0" lang="ko-KR" altLang="en-US" sz="1800" b="1">
                  <a:latin typeface="Arial" charset="0"/>
                  <a:ea typeface="굴림" pitchFamily="50" charset="-127"/>
                </a:rPr>
                <a:t>부학부장</a:t>
              </a:r>
              <a:r>
                <a:rPr kumimoji="0" lang="en-US" altLang="ko-KR" sz="1800" b="1">
                  <a:latin typeface="Arial" charset="0"/>
                  <a:ea typeface="굴림" pitchFamily="50" charset="-127"/>
                </a:rPr>
                <a:t>)</a:t>
              </a:r>
            </a:p>
          </p:txBody>
        </p:sp>
      </p:grpSp>
      <p:grpSp>
        <p:nvGrpSpPr>
          <p:cNvPr id="40967" name="Group 35"/>
          <p:cNvGrpSpPr>
            <a:grpSpLocks/>
          </p:cNvGrpSpPr>
          <p:nvPr/>
        </p:nvGrpSpPr>
        <p:grpSpPr bwMode="auto">
          <a:xfrm>
            <a:off x="-180975" y="4437063"/>
            <a:ext cx="6486525" cy="955675"/>
            <a:chOff x="0" y="3134"/>
            <a:chExt cx="4368" cy="642"/>
          </a:xfrm>
        </p:grpSpPr>
        <p:sp>
          <p:nvSpPr>
            <p:cNvPr id="2" name="Rectangle 4"/>
            <p:cNvSpPr>
              <a:spLocks noChangeArrowheads="1"/>
            </p:cNvSpPr>
            <p:nvPr/>
          </p:nvSpPr>
          <p:spPr bwMode="gray">
            <a:xfrm>
              <a:off x="0" y="3299"/>
              <a:ext cx="4117" cy="452"/>
            </a:xfrm>
            <a:prstGeom prst="rect">
              <a:avLst/>
            </a:prstGeom>
            <a:gradFill rotWithShape="1">
              <a:gsLst>
                <a:gs pos="0">
                  <a:schemeClr val="folHlink">
                    <a:gamma/>
                    <a:tint val="0"/>
                    <a:invGamma/>
                    <a:alpha val="0"/>
                  </a:schemeClr>
                </a:gs>
                <a:gs pos="100000">
                  <a:schemeClr val="folHlink"/>
                </a:gs>
              </a:gsLst>
              <a:lin ang="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grpSp>
          <p:nvGrpSpPr>
            <p:cNvPr id="40978" name="Group 5"/>
            <p:cNvGrpSpPr>
              <a:grpSpLocks/>
            </p:cNvGrpSpPr>
            <p:nvPr/>
          </p:nvGrpSpPr>
          <p:grpSpPr bwMode="auto">
            <a:xfrm>
              <a:off x="3696" y="3134"/>
              <a:ext cx="672" cy="642"/>
              <a:chOff x="2016" y="1920"/>
              <a:chExt cx="1680" cy="1680"/>
            </a:xfrm>
          </p:grpSpPr>
          <p:sp>
            <p:nvSpPr>
              <p:cNvPr id="3" name="Oval 6"/>
              <p:cNvSpPr>
                <a:spLocks noChangeArrowheads="1"/>
              </p:cNvSpPr>
              <p:nvPr/>
            </p:nvSpPr>
            <p:spPr bwMode="gray">
              <a:xfrm>
                <a:off x="2015" y="1920"/>
                <a:ext cx="1681"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0982" name="Freeform 7"/>
              <p:cNvSpPr>
                <a:spLocks/>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endParaRPr lang="ko-KR" altLang="en-US"/>
              </a:p>
            </p:txBody>
          </p:sp>
        </p:grpSp>
        <p:sp>
          <p:nvSpPr>
            <p:cNvPr id="4" name="Text Box 8"/>
            <p:cNvSpPr txBox="1">
              <a:spLocks noChangeArrowheads="1"/>
            </p:cNvSpPr>
            <p:nvPr/>
          </p:nvSpPr>
          <p:spPr bwMode="gray">
            <a:xfrm>
              <a:off x="3908" y="3183"/>
              <a:ext cx="267" cy="307"/>
            </a:xfrm>
            <a:prstGeom prst="rect">
              <a:avLst/>
            </a:prstGeom>
            <a:noFill/>
            <a:ln w="9525" algn="ctr">
              <a:noFill/>
              <a:miter lim="800000"/>
              <a:headEnd/>
              <a:tailEnd/>
            </a:ln>
            <a:effectLst/>
          </p:spPr>
          <p:txBody>
            <a:bodyPr wrap="none">
              <a:spAutoFit/>
            </a:bodyPr>
            <a:lstStyle/>
            <a:p>
              <a:pPr algn="ctr" eaLnBrk="0" latinLnBrk="0" hangingPunct="0">
                <a:defRPr/>
              </a:pPr>
              <a:r>
                <a:rPr kumimoji="0" lang="en-US" altLang="ko-KR" sz="2400" b="1">
                  <a:solidFill>
                    <a:schemeClr val="bg1"/>
                  </a:solidFill>
                  <a:effectLst>
                    <a:outerShdw blurRad="38100" dist="38100" dir="2700000" algn="tl">
                      <a:srgbClr val="C0C0C0"/>
                    </a:outerShdw>
                  </a:effectLst>
                  <a:latin typeface="Verdana" pitchFamily="34" charset="0"/>
                  <a:ea typeface="굴림" pitchFamily="50" charset="-127"/>
                </a:rPr>
                <a:t>4</a:t>
              </a:r>
            </a:p>
          </p:txBody>
        </p:sp>
        <p:sp>
          <p:nvSpPr>
            <p:cNvPr id="40980" name="Text Box 33"/>
            <p:cNvSpPr txBox="1">
              <a:spLocks noChangeArrowheads="1"/>
            </p:cNvSpPr>
            <p:nvPr/>
          </p:nvSpPr>
          <p:spPr bwMode="gray">
            <a:xfrm>
              <a:off x="827" y="3308"/>
              <a:ext cx="2830" cy="431"/>
            </a:xfrm>
            <a:prstGeom prst="rect">
              <a:avLst/>
            </a:prstGeom>
            <a:noFill/>
            <a:ln w="9525">
              <a:noFill/>
              <a:miter lim="800000"/>
              <a:headEnd/>
              <a:tailEnd/>
            </a:ln>
          </p:spPr>
          <p:txBody>
            <a:bodyPr>
              <a:spAutoFit/>
            </a:bodyPr>
            <a:lstStyle/>
            <a:p>
              <a:pPr algn="r" eaLnBrk="0" latinLnBrk="0" hangingPunct="0"/>
              <a:r>
                <a:rPr kumimoji="0" lang="ko-KR" altLang="en-US" sz="1800" b="1">
                  <a:latin typeface="Arial" charset="0"/>
                  <a:ea typeface="굴림" pitchFamily="50" charset="-127"/>
                </a:rPr>
                <a:t>자유전공학부에서의 </a:t>
              </a:r>
              <a:r>
                <a:rPr kumimoji="0" lang="en-US" altLang="ko-KR" sz="1800" b="1">
                  <a:latin typeface="Arial" charset="0"/>
                  <a:ea typeface="굴림" pitchFamily="50" charset="-127"/>
                </a:rPr>
                <a:t>1</a:t>
              </a:r>
              <a:r>
                <a:rPr kumimoji="0" lang="ko-KR" altLang="en-US" sz="1800" b="1">
                  <a:latin typeface="Arial" charset="0"/>
                  <a:ea typeface="굴림" pitchFamily="50" charset="-127"/>
                </a:rPr>
                <a:t>년</a:t>
              </a:r>
              <a:r>
                <a:rPr kumimoji="0" lang="en-US" altLang="ko-KR" sz="1800" b="1">
                  <a:latin typeface="Arial" charset="0"/>
                  <a:ea typeface="굴림" pitchFamily="50" charset="-127"/>
                </a:rPr>
                <a:t>, </a:t>
              </a:r>
            </a:p>
            <a:p>
              <a:pPr algn="r" eaLnBrk="0" latinLnBrk="0" hangingPunct="0"/>
              <a:r>
                <a:rPr kumimoji="0" lang="ko-KR" altLang="en-US" sz="1800" b="1">
                  <a:latin typeface="Arial" charset="0"/>
                  <a:ea typeface="굴림" pitchFamily="50" charset="-127"/>
                </a:rPr>
                <a:t>한경구 교수</a:t>
              </a:r>
              <a:endParaRPr kumimoji="0" lang="en-US" altLang="ko-KR" sz="1800" b="1">
                <a:latin typeface="Arial" charset="0"/>
                <a:ea typeface="굴림" pitchFamily="50" charset="-127"/>
              </a:endParaRPr>
            </a:p>
          </p:txBody>
        </p:sp>
      </p:grpSp>
      <p:sp>
        <p:nvSpPr>
          <p:cNvPr id="40968" name="AutoShape 34"/>
          <p:cNvSpPr>
            <a:spLocks noChangeArrowheads="1"/>
          </p:cNvSpPr>
          <p:nvPr/>
        </p:nvSpPr>
        <p:spPr bwMode="gray">
          <a:xfrm>
            <a:off x="6011863" y="1844675"/>
            <a:ext cx="2928937" cy="2928938"/>
          </a:xfrm>
          <a:prstGeom prst="wedgeRoundRectCallout">
            <a:avLst>
              <a:gd name="adj1" fmla="val -59176"/>
              <a:gd name="adj2" fmla="val 1898"/>
              <a:gd name="adj3" fmla="val 16667"/>
            </a:avLst>
          </a:prstGeom>
          <a:solidFill>
            <a:srgbClr val="DDDDDD"/>
          </a:solidFill>
          <a:ln w="38100" algn="ctr">
            <a:solidFill>
              <a:srgbClr val="808080"/>
            </a:solidFill>
            <a:miter lim="800000"/>
            <a:headEnd/>
            <a:tailEnd/>
          </a:ln>
        </p:spPr>
        <p:txBody>
          <a:bodyPr anchor="ctr"/>
          <a:lstStyle/>
          <a:p>
            <a:pPr algn="just" eaLnBrk="0" latinLnBrk="0" hangingPunct="0">
              <a:lnSpc>
                <a:spcPct val="150000"/>
              </a:lnSpc>
            </a:pPr>
            <a:r>
              <a:rPr kumimoji="0" lang="ko-KR" altLang="en-US" sz="1800" b="1">
                <a:solidFill>
                  <a:srgbClr val="000000"/>
                </a:solidFill>
                <a:latin typeface="Arial" charset="0"/>
                <a:ea typeface="굴림" pitchFamily="50" charset="-127"/>
              </a:rPr>
              <a:t>학장단</a:t>
            </a:r>
            <a:r>
              <a:rPr kumimoji="0" lang="en-US" altLang="ko-KR" sz="1800" b="1">
                <a:solidFill>
                  <a:srgbClr val="000000"/>
                </a:solidFill>
                <a:latin typeface="Arial" charset="0"/>
                <a:ea typeface="굴림" pitchFamily="50" charset="-127"/>
              </a:rPr>
              <a:t>, </a:t>
            </a:r>
            <a:r>
              <a:rPr kumimoji="0" lang="ko-KR" altLang="en-US" sz="1800" b="1">
                <a:solidFill>
                  <a:srgbClr val="000000"/>
                </a:solidFill>
                <a:latin typeface="Arial" charset="0"/>
                <a:ea typeface="굴림" pitchFamily="50" charset="-127"/>
              </a:rPr>
              <a:t>전임교수와의 대화를 통해 학부의 교육목표와 발전방향에 대해 학생들이 이해할 수 있도록 하며</a:t>
            </a:r>
            <a:r>
              <a:rPr kumimoji="0" lang="en-US" altLang="ko-KR" sz="1800" b="1">
                <a:solidFill>
                  <a:srgbClr val="000000"/>
                </a:solidFill>
                <a:latin typeface="Arial" charset="0"/>
                <a:ea typeface="굴림" pitchFamily="50" charset="-127"/>
              </a:rPr>
              <a:t>, </a:t>
            </a:r>
            <a:r>
              <a:rPr kumimoji="0" lang="ko-KR" altLang="en-US" sz="1800" b="1">
                <a:solidFill>
                  <a:srgbClr val="000000"/>
                </a:solidFill>
                <a:latin typeface="Arial" charset="0"/>
                <a:ea typeface="굴림" pitchFamily="50" charset="-127"/>
              </a:rPr>
              <a:t>학생들의 의견이 학부에 반영될 수 있는 기회 마련</a:t>
            </a:r>
            <a:endParaRPr kumimoji="0" lang="en-US" altLang="ko-KR" sz="1800" b="1">
              <a:solidFill>
                <a:srgbClr val="000000"/>
              </a:solidFill>
              <a:latin typeface="Arial" charset="0"/>
              <a:ea typeface="굴림" pitchFamily="50" charset="-127"/>
            </a:endParaRPr>
          </a:p>
        </p:txBody>
      </p:sp>
      <p:grpSp>
        <p:nvGrpSpPr>
          <p:cNvPr id="40969" name="Group 35"/>
          <p:cNvGrpSpPr>
            <a:grpSpLocks/>
          </p:cNvGrpSpPr>
          <p:nvPr/>
        </p:nvGrpSpPr>
        <p:grpSpPr bwMode="auto">
          <a:xfrm>
            <a:off x="684213" y="5373688"/>
            <a:ext cx="6486525" cy="955675"/>
            <a:chOff x="0" y="3134"/>
            <a:chExt cx="4368" cy="642"/>
          </a:xfrm>
        </p:grpSpPr>
        <p:sp>
          <p:nvSpPr>
            <p:cNvPr id="40971" name="Rectangle 4"/>
            <p:cNvSpPr>
              <a:spLocks noChangeArrowheads="1"/>
            </p:cNvSpPr>
            <p:nvPr/>
          </p:nvSpPr>
          <p:spPr bwMode="gray">
            <a:xfrm>
              <a:off x="0" y="3299"/>
              <a:ext cx="4117" cy="452"/>
            </a:xfrm>
            <a:prstGeom prst="rect">
              <a:avLst/>
            </a:prstGeom>
            <a:gradFill rotWithShape="1">
              <a:gsLst>
                <a:gs pos="0">
                  <a:srgbClr val="993366">
                    <a:alpha val="37999"/>
                  </a:srgbClr>
                </a:gs>
                <a:gs pos="100000">
                  <a:schemeClr val="bg1"/>
                </a:gs>
              </a:gsLst>
              <a:lin ang="5400000" scaled="1"/>
            </a:gradFill>
            <a:ln w="9525" algn="ctr">
              <a:noFill/>
              <a:miter lim="800000"/>
              <a:headEnd/>
              <a:tailEnd/>
            </a:ln>
          </p:spPr>
          <p:txBody>
            <a:bodyPr wrap="none" anchor="ctr"/>
            <a:lstStyle/>
            <a:p>
              <a:pPr latinLnBrk="0"/>
              <a:endParaRPr kumimoji="0" lang="ko-KR" altLang="en-US" sz="1800" b="1">
                <a:latin typeface="Arial" charset="0"/>
                <a:ea typeface="굴림" pitchFamily="50" charset="-127"/>
              </a:endParaRPr>
            </a:p>
          </p:txBody>
        </p:sp>
        <p:grpSp>
          <p:nvGrpSpPr>
            <p:cNvPr id="40972" name="Group 5"/>
            <p:cNvGrpSpPr>
              <a:grpSpLocks/>
            </p:cNvGrpSpPr>
            <p:nvPr/>
          </p:nvGrpSpPr>
          <p:grpSpPr bwMode="auto">
            <a:xfrm>
              <a:off x="3696" y="3134"/>
              <a:ext cx="672" cy="642"/>
              <a:chOff x="2016" y="1920"/>
              <a:chExt cx="1680" cy="1680"/>
            </a:xfrm>
          </p:grpSpPr>
          <p:sp>
            <p:nvSpPr>
              <p:cNvPr id="40975" name="Oval 6"/>
              <p:cNvSpPr>
                <a:spLocks noChangeArrowheads="1"/>
              </p:cNvSpPr>
              <p:nvPr/>
            </p:nvSpPr>
            <p:spPr bwMode="gray">
              <a:xfrm>
                <a:off x="2015" y="1920"/>
                <a:ext cx="1681" cy="1680"/>
              </a:xfrm>
              <a:prstGeom prst="ellipse">
                <a:avLst/>
              </a:prstGeom>
              <a:solidFill>
                <a:srgbClr val="993366">
                  <a:alpha val="76077"/>
                </a:srgbClr>
              </a:solidFill>
              <a:ln w="9525">
                <a:noFill/>
                <a:round/>
                <a:headEnd/>
                <a:tailEnd/>
              </a:ln>
            </p:spPr>
            <p:txBody>
              <a:bodyPr wrap="none" anchor="ctr"/>
              <a:lstStyle/>
              <a:p>
                <a:pPr latinLnBrk="0"/>
                <a:endParaRPr kumimoji="0" lang="ko-KR" altLang="en-US" sz="1800" b="1">
                  <a:latin typeface="Arial" charset="0"/>
                  <a:ea typeface="굴림" pitchFamily="50" charset="-127"/>
                </a:endParaRPr>
              </a:p>
            </p:txBody>
          </p:sp>
          <p:sp>
            <p:nvSpPr>
              <p:cNvPr id="40976" name="Freeform 7"/>
              <p:cNvSpPr>
                <a:spLocks/>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993366"/>
                  </a:gs>
                </a:gsLst>
                <a:lin ang="5400000" scaled="1"/>
              </a:gradFill>
              <a:ln w="0">
                <a:noFill/>
                <a:round/>
                <a:headEnd/>
                <a:tailEnd/>
              </a:ln>
            </p:spPr>
            <p:txBody>
              <a:bodyPr/>
              <a:lstStyle/>
              <a:p>
                <a:endParaRPr lang="ko-KR" altLang="en-US"/>
              </a:p>
            </p:txBody>
          </p:sp>
        </p:grpSp>
        <p:sp>
          <p:nvSpPr>
            <p:cNvPr id="102408" name="Text Box 8"/>
            <p:cNvSpPr txBox="1">
              <a:spLocks noChangeArrowheads="1"/>
            </p:cNvSpPr>
            <p:nvPr/>
          </p:nvSpPr>
          <p:spPr bwMode="gray">
            <a:xfrm>
              <a:off x="3908" y="3183"/>
              <a:ext cx="267" cy="307"/>
            </a:xfrm>
            <a:prstGeom prst="rect">
              <a:avLst/>
            </a:prstGeom>
            <a:noFill/>
            <a:ln w="9525" algn="ctr">
              <a:noFill/>
              <a:miter lim="800000"/>
              <a:headEnd/>
              <a:tailEnd/>
            </a:ln>
            <a:effectLst/>
          </p:spPr>
          <p:txBody>
            <a:bodyPr wrap="none">
              <a:spAutoFit/>
            </a:bodyPr>
            <a:lstStyle/>
            <a:p>
              <a:pPr algn="ctr" eaLnBrk="0" latinLnBrk="0" hangingPunct="0">
                <a:defRPr/>
              </a:pPr>
              <a:r>
                <a:rPr kumimoji="0" lang="en-US" altLang="ko-KR" sz="2400" b="1">
                  <a:solidFill>
                    <a:schemeClr val="bg1"/>
                  </a:solidFill>
                  <a:effectLst>
                    <a:outerShdw blurRad="38100" dist="38100" dir="2700000" algn="tl">
                      <a:srgbClr val="C0C0C0"/>
                    </a:outerShdw>
                  </a:effectLst>
                  <a:latin typeface="Verdana" pitchFamily="34" charset="0"/>
                  <a:ea typeface="굴림" pitchFamily="50" charset="-127"/>
                </a:rPr>
                <a:t>5</a:t>
              </a:r>
            </a:p>
          </p:txBody>
        </p:sp>
        <p:sp>
          <p:nvSpPr>
            <p:cNvPr id="40974" name="Text Box 33"/>
            <p:cNvSpPr txBox="1">
              <a:spLocks noChangeArrowheads="1"/>
            </p:cNvSpPr>
            <p:nvPr/>
          </p:nvSpPr>
          <p:spPr bwMode="gray">
            <a:xfrm>
              <a:off x="827" y="3308"/>
              <a:ext cx="2830" cy="246"/>
            </a:xfrm>
            <a:prstGeom prst="rect">
              <a:avLst/>
            </a:prstGeom>
            <a:noFill/>
            <a:ln w="9525">
              <a:noFill/>
              <a:miter lim="800000"/>
              <a:headEnd/>
              <a:tailEnd/>
            </a:ln>
          </p:spPr>
          <p:txBody>
            <a:bodyPr>
              <a:spAutoFit/>
            </a:bodyPr>
            <a:lstStyle/>
            <a:p>
              <a:pPr algn="r" eaLnBrk="0" latinLnBrk="0" hangingPunct="0"/>
              <a:r>
                <a:rPr kumimoji="0" lang="ko-KR" altLang="en-US" sz="1800" b="1">
                  <a:latin typeface="Arial" charset="0"/>
                  <a:ea typeface="굴림" pitchFamily="50" charset="-127"/>
                </a:rPr>
                <a:t>심포지움 연</a:t>
              </a:r>
              <a:r>
                <a:rPr kumimoji="0" lang="en-US" altLang="ko-KR" sz="1800" b="1">
                  <a:latin typeface="Arial" charset="0"/>
                  <a:ea typeface="굴림" pitchFamily="50" charset="-127"/>
                </a:rPr>
                <a:t>1</a:t>
              </a:r>
              <a:r>
                <a:rPr kumimoji="0" lang="ko-KR" altLang="en-US" sz="1800" b="1">
                  <a:latin typeface="Arial" charset="0"/>
                  <a:ea typeface="굴림" pitchFamily="50" charset="-127"/>
                </a:rPr>
                <a:t>회</a:t>
              </a:r>
              <a:r>
                <a:rPr kumimoji="0" lang="en-US" altLang="ko-KR" sz="1800" b="1">
                  <a:latin typeface="Arial" charset="0"/>
                  <a:ea typeface="굴림" pitchFamily="50" charset="-127"/>
                </a:rPr>
                <a:t>, </a:t>
              </a:r>
              <a:r>
                <a:rPr kumimoji="0" lang="ko-KR" altLang="en-US" sz="1800" b="1">
                  <a:latin typeface="Arial" charset="0"/>
                  <a:ea typeface="굴림" pitchFamily="50" charset="-127"/>
                </a:rPr>
                <a:t>학사협의회 연</a:t>
              </a:r>
              <a:r>
                <a:rPr kumimoji="0" lang="en-US" altLang="ko-KR" sz="1800" b="1">
                  <a:latin typeface="Arial" charset="0"/>
                  <a:ea typeface="굴림" pitchFamily="50" charset="-127"/>
                </a:rPr>
                <a:t>2</a:t>
              </a:r>
              <a:r>
                <a:rPr kumimoji="0" lang="ko-KR" altLang="en-US" sz="1800" b="1">
                  <a:latin typeface="Arial" charset="0"/>
                  <a:ea typeface="굴림" pitchFamily="50" charset="-127"/>
                </a:rPr>
                <a:t>회</a:t>
              </a:r>
            </a:p>
          </p:txBody>
        </p:sp>
      </p:grpSp>
      <p:sp>
        <p:nvSpPr>
          <p:cNvPr id="810025" name="Rectangle 41"/>
          <p:cNvSpPr>
            <a:spLocks noChangeArrowheads="1"/>
          </p:cNvSpPr>
          <p:nvPr/>
        </p:nvSpPr>
        <p:spPr bwMode="auto">
          <a:xfrm>
            <a:off x="250825" y="333375"/>
            <a:ext cx="8353425" cy="1293813"/>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발전을 위한 노력</a:t>
            </a:r>
          </a:p>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      </a:t>
            </a:r>
            <a:r>
              <a:rPr kumimoji="0" lang="en-US" altLang="ko-KR" sz="3600" b="1">
                <a:effectLst>
                  <a:outerShdw blurRad="38100" dist="38100" dir="2700000" algn="tl">
                    <a:srgbClr val="000000"/>
                  </a:outerShdw>
                </a:effectLst>
                <a:latin typeface="HY헤드라인M" pitchFamily="18" charset="-127"/>
                <a:ea typeface="HY헤드라인M" pitchFamily="18" charset="-127"/>
              </a:rPr>
              <a:t>: </a:t>
            </a:r>
            <a:r>
              <a:rPr kumimoji="0" lang="ko-KR" altLang="en-US" sz="3600" b="1">
                <a:effectLst>
                  <a:outerShdw blurRad="38100" dist="38100" dir="2700000" algn="tl">
                    <a:srgbClr val="000000"/>
                  </a:outerShdw>
                </a:effectLst>
                <a:latin typeface="HY헤드라인M" pitchFamily="18" charset="-127"/>
                <a:ea typeface="HY헤드라인M" pitchFamily="18" charset="-127"/>
              </a:rPr>
              <a:t>학생과의 소통</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p:cNvGrpSpPr>
            <a:grpSpLocks/>
          </p:cNvGrpSpPr>
          <p:nvPr/>
        </p:nvGrpSpPr>
        <p:grpSpPr bwMode="auto">
          <a:xfrm>
            <a:off x="1571625" y="1714500"/>
            <a:ext cx="5486400" cy="4876800"/>
            <a:chOff x="816" y="624"/>
            <a:chExt cx="3984" cy="3646"/>
          </a:xfrm>
        </p:grpSpPr>
        <p:sp>
          <p:nvSpPr>
            <p:cNvPr id="114692" name="Rectangle 4"/>
            <p:cNvSpPr>
              <a:spLocks noChangeArrowheads="1"/>
            </p:cNvSpPr>
            <p:nvPr/>
          </p:nvSpPr>
          <p:spPr bwMode="gray">
            <a:xfrm rot="13770025">
              <a:off x="3148" y="2393"/>
              <a:ext cx="695" cy="137"/>
            </a:xfrm>
            <a:prstGeom prst="rect">
              <a:avLst/>
            </a:prstGeom>
            <a:gradFill rotWithShape="1">
              <a:gsLst>
                <a:gs pos="0">
                  <a:schemeClr val="bg2"/>
                </a:gs>
                <a:gs pos="50000">
                  <a:schemeClr val="bg2">
                    <a:gamma/>
                    <a:tint val="51373"/>
                    <a:invGamma/>
                  </a:schemeClr>
                </a:gs>
                <a:gs pos="100000">
                  <a:schemeClr val="bg2"/>
                </a:gs>
              </a:gsLst>
              <a:lin ang="540000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114693" name="Rectangle 5"/>
            <p:cNvSpPr>
              <a:spLocks noChangeArrowheads="1"/>
            </p:cNvSpPr>
            <p:nvPr/>
          </p:nvSpPr>
          <p:spPr bwMode="gray">
            <a:xfrm rot="-743917">
              <a:off x="1728" y="2064"/>
              <a:ext cx="722" cy="126"/>
            </a:xfrm>
            <a:prstGeom prst="rect">
              <a:avLst/>
            </a:prstGeom>
            <a:gradFill rotWithShape="1">
              <a:gsLst>
                <a:gs pos="0">
                  <a:schemeClr val="bg2"/>
                </a:gs>
                <a:gs pos="50000">
                  <a:schemeClr val="bg2">
                    <a:gamma/>
                    <a:tint val="48627"/>
                    <a:invGamma/>
                  </a:schemeClr>
                </a:gs>
                <a:gs pos="100000">
                  <a:schemeClr val="bg2"/>
                </a:gs>
              </a:gsLst>
              <a:lin ang="540000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114694" name="Rectangle 6"/>
            <p:cNvSpPr>
              <a:spLocks noChangeArrowheads="1"/>
            </p:cNvSpPr>
            <p:nvPr/>
          </p:nvSpPr>
          <p:spPr bwMode="gray">
            <a:xfrm rot="-3205350">
              <a:off x="3239" y="1272"/>
              <a:ext cx="432" cy="96"/>
            </a:xfrm>
            <a:prstGeom prst="rect">
              <a:avLst/>
            </a:prstGeom>
            <a:gradFill rotWithShape="1">
              <a:gsLst>
                <a:gs pos="0">
                  <a:schemeClr val="bg2"/>
                </a:gs>
                <a:gs pos="50000">
                  <a:schemeClr val="bg2">
                    <a:gamma/>
                    <a:tint val="30196"/>
                    <a:invGamma/>
                  </a:schemeClr>
                </a:gs>
                <a:gs pos="100000">
                  <a:schemeClr val="bg2"/>
                </a:gs>
              </a:gsLst>
              <a:lin ang="5400000" scaled="1"/>
            </a:gradFill>
            <a:ln w="9525" algn="ctr">
              <a:noFill/>
              <a:miter lim="800000"/>
              <a:headEnd/>
              <a:tailEnd/>
            </a:ln>
            <a:effectLst/>
          </p:spPr>
          <p:txBody>
            <a:bodyPr wrap="none" anchor="ctr"/>
            <a:lstStyle/>
            <a:p>
              <a:pPr latinLnBrk="0">
                <a:defRPr/>
              </a:pPr>
              <a:endParaRPr kumimoji="0" lang="ko-KR" altLang="en-US" sz="1800" b="1">
                <a:latin typeface="Arial" charset="0"/>
                <a:ea typeface="굴림" pitchFamily="50" charset="-127"/>
              </a:endParaRPr>
            </a:p>
          </p:txBody>
        </p:sp>
        <p:grpSp>
          <p:nvGrpSpPr>
            <p:cNvPr id="41995" name="Group 7"/>
            <p:cNvGrpSpPr>
              <a:grpSpLocks/>
            </p:cNvGrpSpPr>
            <p:nvPr/>
          </p:nvGrpSpPr>
          <p:grpSpPr bwMode="auto">
            <a:xfrm>
              <a:off x="2400" y="1296"/>
              <a:ext cx="1152" cy="1152"/>
              <a:chOff x="2400" y="1488"/>
              <a:chExt cx="1152" cy="1152"/>
            </a:xfrm>
          </p:grpSpPr>
          <p:grpSp>
            <p:nvGrpSpPr>
              <p:cNvPr id="42015" name="Group 8"/>
              <p:cNvGrpSpPr>
                <a:grpSpLocks/>
              </p:cNvGrpSpPr>
              <p:nvPr/>
            </p:nvGrpSpPr>
            <p:grpSpPr bwMode="auto">
              <a:xfrm>
                <a:off x="2400" y="1488"/>
                <a:ext cx="1152" cy="1152"/>
                <a:chOff x="2016" y="1920"/>
                <a:chExt cx="1680" cy="1680"/>
              </a:xfrm>
            </p:grpSpPr>
            <p:sp>
              <p:nvSpPr>
                <p:cNvPr id="114697" name="Oval 9"/>
                <p:cNvSpPr>
                  <a:spLocks noChangeArrowheads="1"/>
                </p:cNvSpPr>
                <p:nvPr/>
              </p:nvSpPr>
              <p:spPr bwMode="gray">
                <a:xfrm>
                  <a:off x="2016" y="1920"/>
                  <a:ext cx="1678" cy="1682"/>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2018" name="Freeform 10"/>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endParaRPr lang="ko-KR" altLang="en-US"/>
                </a:p>
              </p:txBody>
            </p:sp>
          </p:grpSp>
          <p:sp>
            <p:nvSpPr>
              <p:cNvPr id="114699" name="Text Box 11"/>
              <p:cNvSpPr txBox="1">
                <a:spLocks noChangeArrowheads="1"/>
              </p:cNvSpPr>
              <p:nvPr/>
            </p:nvSpPr>
            <p:spPr bwMode="gray">
              <a:xfrm>
                <a:off x="2614" y="1921"/>
                <a:ext cx="693" cy="299"/>
              </a:xfrm>
              <a:prstGeom prst="rect">
                <a:avLst/>
              </a:prstGeom>
              <a:noFill/>
              <a:ln w="9525">
                <a:noFill/>
                <a:miter lim="800000"/>
                <a:headEnd/>
                <a:tailEnd/>
              </a:ln>
              <a:effectLst/>
            </p:spPr>
            <p:txBody>
              <a:bodyPr wrap="none">
                <a:spAutoFit/>
              </a:bodyPr>
              <a:lstStyle/>
              <a:p>
                <a:pPr algn="ctr" eaLnBrk="0" latinLnBrk="0" hangingPunct="0">
                  <a:defRPr/>
                </a:pPr>
                <a:r>
                  <a:rPr kumimoji="0" lang="ko-KR" altLang="en-US" sz="2000">
                    <a:solidFill>
                      <a:srgbClr val="FFFFFF"/>
                    </a:solidFill>
                    <a:effectLst>
                      <a:outerShdw blurRad="38100" dist="38100" dir="2700000" algn="tl">
                        <a:srgbClr val="C0C0C0"/>
                      </a:outerShdw>
                    </a:effectLst>
                    <a:latin typeface="Arial" charset="0"/>
                    <a:ea typeface="굴림" charset="-127"/>
                  </a:rPr>
                  <a:t>학생회</a:t>
                </a:r>
                <a:endParaRPr kumimoji="0" lang="en-US" altLang="ko-KR" sz="2000" dirty="0">
                  <a:solidFill>
                    <a:srgbClr val="FFFFFF"/>
                  </a:solidFill>
                  <a:effectLst>
                    <a:outerShdw blurRad="38100" dist="38100" dir="2700000" algn="tl">
                      <a:srgbClr val="C0C0C0"/>
                    </a:outerShdw>
                  </a:effectLst>
                  <a:latin typeface="Arial" charset="0"/>
                  <a:ea typeface="굴림" charset="-127"/>
                </a:endParaRPr>
              </a:p>
            </p:txBody>
          </p:sp>
        </p:grpSp>
        <p:grpSp>
          <p:nvGrpSpPr>
            <p:cNvPr id="41996" name="Group 12"/>
            <p:cNvGrpSpPr>
              <a:grpSpLocks/>
            </p:cNvGrpSpPr>
            <p:nvPr/>
          </p:nvGrpSpPr>
          <p:grpSpPr bwMode="auto">
            <a:xfrm>
              <a:off x="3408" y="624"/>
              <a:ext cx="624" cy="624"/>
              <a:chOff x="3600" y="960"/>
              <a:chExt cx="624" cy="624"/>
            </a:xfrm>
          </p:grpSpPr>
          <p:grpSp>
            <p:nvGrpSpPr>
              <p:cNvPr id="42011" name="Group 13"/>
              <p:cNvGrpSpPr>
                <a:grpSpLocks/>
              </p:cNvGrpSpPr>
              <p:nvPr/>
            </p:nvGrpSpPr>
            <p:grpSpPr bwMode="auto">
              <a:xfrm>
                <a:off x="3600" y="960"/>
                <a:ext cx="624" cy="624"/>
                <a:chOff x="2016" y="1920"/>
                <a:chExt cx="1680" cy="1680"/>
              </a:xfrm>
            </p:grpSpPr>
            <p:sp>
              <p:nvSpPr>
                <p:cNvPr id="114702" name="Oval 14"/>
                <p:cNvSpPr>
                  <a:spLocks noChangeArrowheads="1"/>
                </p:cNvSpPr>
                <p:nvPr/>
              </p:nvSpPr>
              <p:spPr bwMode="gray">
                <a:xfrm>
                  <a:off x="2015" y="1920"/>
                  <a:ext cx="1682" cy="1681"/>
                </a:xfrm>
                <a:prstGeom prst="ellipse">
                  <a:avLst/>
                </a:prstGeom>
                <a:gradFill rotWithShape="1">
                  <a:gsLst>
                    <a:gs pos="0">
                      <a:schemeClr val="accent1"/>
                    </a:gs>
                    <a:gs pos="100000">
                      <a:schemeClr val="accent1">
                        <a:gamma/>
                        <a:shade val="24314"/>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2014" name="Freeform 15"/>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ko-KR" altLang="en-US"/>
                </a:p>
              </p:txBody>
            </p:sp>
          </p:grpSp>
          <p:sp>
            <p:nvSpPr>
              <p:cNvPr id="114704" name="Text Box 16"/>
              <p:cNvSpPr txBox="1">
                <a:spLocks noChangeArrowheads="1"/>
              </p:cNvSpPr>
              <p:nvPr/>
            </p:nvSpPr>
            <p:spPr bwMode="gray">
              <a:xfrm>
                <a:off x="3663" y="1060"/>
                <a:ext cx="501" cy="483"/>
              </a:xfrm>
              <a:prstGeom prst="rect">
                <a:avLst/>
              </a:prstGeom>
              <a:noFill/>
              <a:ln w="9525" algn="ctr">
                <a:noFill/>
                <a:miter lim="800000"/>
                <a:headEnd/>
                <a:tailEnd/>
              </a:ln>
              <a:effectLst/>
            </p:spPr>
            <p:txBody>
              <a:bodyPr wrap="none">
                <a:spAutoFit/>
              </a:bodyPr>
              <a:lstStyle/>
              <a:p>
                <a:pPr algn="ctr" eaLnBrk="0" latinLnBrk="0" hangingPunct="0">
                  <a:defRPr/>
                </a:pPr>
                <a:r>
                  <a:rPr kumimoji="0" lang="ko-KR" altLang="en-US" sz="1200" b="1" dirty="0">
                    <a:solidFill>
                      <a:srgbClr val="FFFFFF"/>
                    </a:solidFill>
                    <a:effectLst>
                      <a:outerShdw blurRad="38100" dist="38100" dir="2700000" algn="tl">
                        <a:srgbClr val="C0C0C0"/>
                      </a:outerShdw>
                    </a:effectLst>
                    <a:latin typeface="Verdana" pitchFamily="34" charset="0"/>
                    <a:ea typeface="굴림" charset="-127"/>
                  </a:rPr>
                  <a:t>학부 내</a:t>
                </a:r>
                <a:endParaRPr kumimoji="0" lang="en-US" altLang="ko-KR" sz="1200" b="1" dirty="0">
                  <a:solidFill>
                    <a:srgbClr val="FFFFFF"/>
                  </a:solidFill>
                  <a:effectLst>
                    <a:outerShdw blurRad="38100" dist="38100" dir="2700000" algn="tl">
                      <a:srgbClr val="C0C0C0"/>
                    </a:outerShdw>
                  </a:effectLst>
                  <a:latin typeface="Verdana" pitchFamily="34" charset="0"/>
                  <a:ea typeface="굴림" charset="-127"/>
                </a:endParaRPr>
              </a:p>
              <a:p>
                <a:pPr algn="ctr" eaLnBrk="0" latinLnBrk="0" hangingPunct="0">
                  <a:defRPr/>
                </a:pPr>
                <a:r>
                  <a:rPr kumimoji="0" lang="ko-KR" altLang="en-US" sz="1200" b="1" dirty="0">
                    <a:solidFill>
                      <a:srgbClr val="FFFFFF"/>
                    </a:solidFill>
                    <a:effectLst>
                      <a:outerShdw blurRad="38100" dist="38100" dir="2700000" algn="tl">
                        <a:srgbClr val="C0C0C0"/>
                      </a:outerShdw>
                    </a:effectLst>
                    <a:latin typeface="Verdana" pitchFamily="34" charset="0"/>
                    <a:ea typeface="굴림" charset="-127"/>
                  </a:rPr>
                  <a:t>동아리</a:t>
                </a:r>
                <a:endParaRPr kumimoji="0" lang="en-US" altLang="ko-KR" sz="1200" b="1" dirty="0">
                  <a:solidFill>
                    <a:srgbClr val="FFFFFF"/>
                  </a:solidFill>
                  <a:effectLst>
                    <a:outerShdw blurRad="38100" dist="38100" dir="2700000" algn="tl">
                      <a:srgbClr val="C0C0C0"/>
                    </a:outerShdw>
                  </a:effectLst>
                  <a:latin typeface="Verdana" pitchFamily="34" charset="0"/>
                  <a:ea typeface="굴림" charset="-127"/>
                </a:endParaRPr>
              </a:p>
              <a:p>
                <a:pPr algn="ctr" eaLnBrk="0" latinLnBrk="0" hangingPunct="0">
                  <a:defRPr/>
                </a:pPr>
                <a:r>
                  <a:rPr kumimoji="0" lang="ko-KR" altLang="en-US" sz="1200" b="1" dirty="0">
                    <a:solidFill>
                      <a:srgbClr val="FFFFFF"/>
                    </a:solidFill>
                    <a:effectLst>
                      <a:outerShdw blurRad="38100" dist="38100" dir="2700000" algn="tl">
                        <a:srgbClr val="C0C0C0"/>
                      </a:outerShdw>
                    </a:effectLst>
                    <a:latin typeface="Verdana" pitchFamily="34" charset="0"/>
                    <a:ea typeface="굴림" charset="-127"/>
                  </a:rPr>
                  <a:t>활동</a:t>
                </a:r>
                <a:endParaRPr kumimoji="0" lang="en-US" altLang="ko-KR" sz="1200" b="1" dirty="0">
                  <a:solidFill>
                    <a:srgbClr val="FFFFFF"/>
                  </a:solidFill>
                  <a:effectLst>
                    <a:outerShdw blurRad="38100" dist="38100" dir="2700000" algn="tl">
                      <a:srgbClr val="C0C0C0"/>
                    </a:outerShdw>
                  </a:effectLst>
                  <a:latin typeface="Verdana" pitchFamily="34" charset="0"/>
                  <a:ea typeface="굴림" charset="-127"/>
                </a:endParaRPr>
              </a:p>
            </p:txBody>
          </p:sp>
        </p:grpSp>
        <p:grpSp>
          <p:nvGrpSpPr>
            <p:cNvPr id="41997" name="Group 17"/>
            <p:cNvGrpSpPr>
              <a:grpSpLocks/>
            </p:cNvGrpSpPr>
            <p:nvPr/>
          </p:nvGrpSpPr>
          <p:grpSpPr bwMode="auto">
            <a:xfrm>
              <a:off x="816" y="1536"/>
              <a:ext cx="1248" cy="1296"/>
              <a:chOff x="624" y="1584"/>
              <a:chExt cx="1248" cy="1296"/>
            </a:xfrm>
          </p:grpSpPr>
          <p:grpSp>
            <p:nvGrpSpPr>
              <p:cNvPr id="42007" name="Group 18"/>
              <p:cNvGrpSpPr>
                <a:grpSpLocks/>
              </p:cNvGrpSpPr>
              <p:nvPr/>
            </p:nvGrpSpPr>
            <p:grpSpPr bwMode="auto">
              <a:xfrm>
                <a:off x="624" y="1584"/>
                <a:ext cx="1248" cy="1296"/>
                <a:chOff x="2016" y="1920"/>
                <a:chExt cx="1680" cy="1680"/>
              </a:xfrm>
            </p:grpSpPr>
            <p:sp>
              <p:nvSpPr>
                <p:cNvPr id="114707" name="Oval 19"/>
                <p:cNvSpPr>
                  <a:spLocks noChangeArrowheads="1"/>
                </p:cNvSpPr>
                <p:nvPr/>
              </p:nvSpPr>
              <p:spPr bwMode="gray">
                <a:xfrm>
                  <a:off x="2016" y="1918"/>
                  <a:ext cx="1682" cy="1680"/>
                </a:xfrm>
                <a:prstGeom prst="ellipse">
                  <a:avLst/>
                </a:prstGeom>
                <a:gradFill rotWithShape="1">
                  <a:gsLst>
                    <a:gs pos="0">
                      <a:schemeClr val="accent2"/>
                    </a:gs>
                    <a:gs pos="100000">
                      <a:schemeClr val="accent2">
                        <a:gamma/>
                        <a:shade val="63529"/>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42010" name="Freeform 20"/>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ko-KR" altLang="en-US"/>
                </a:p>
              </p:txBody>
            </p:sp>
          </p:grpSp>
          <p:sp>
            <p:nvSpPr>
              <p:cNvPr id="114709" name="Text Box 21"/>
              <p:cNvSpPr txBox="1">
                <a:spLocks noChangeArrowheads="1"/>
              </p:cNvSpPr>
              <p:nvPr/>
            </p:nvSpPr>
            <p:spPr bwMode="gray">
              <a:xfrm>
                <a:off x="730" y="1974"/>
                <a:ext cx="1028" cy="622"/>
              </a:xfrm>
              <a:prstGeom prst="rect">
                <a:avLst/>
              </a:prstGeom>
              <a:noFill/>
              <a:ln w="9525">
                <a:noFill/>
                <a:miter lim="800000"/>
                <a:headEnd/>
                <a:tailEnd/>
              </a:ln>
              <a:effectLst/>
            </p:spPr>
            <p:txBody>
              <a:bodyPr wrap="none">
                <a:spAutoFit/>
              </a:bodyPr>
              <a:lstStyle/>
              <a:p>
                <a:pPr algn="ctr" eaLnBrk="0" latinLnBrk="0" hangingPunct="0">
                  <a:defRPr/>
                </a:pPr>
                <a:r>
                  <a:rPr kumimoji="0" lang="ko-KR" altLang="en-US" sz="2400" dirty="0">
                    <a:solidFill>
                      <a:srgbClr val="FFFFFF"/>
                    </a:solidFill>
                    <a:effectLst>
                      <a:outerShdw blurRad="38100" dist="38100" dir="2700000" algn="tl">
                        <a:srgbClr val="C0C0C0"/>
                      </a:outerShdw>
                    </a:effectLst>
                    <a:latin typeface="Arial" charset="0"/>
                    <a:ea typeface="굴림" charset="-127"/>
                  </a:rPr>
                  <a:t>영문잡지</a:t>
                </a:r>
                <a:endParaRPr kumimoji="0" lang="en-US" altLang="ko-KR" sz="2400" dirty="0">
                  <a:solidFill>
                    <a:srgbClr val="FFFFFF"/>
                  </a:solidFill>
                  <a:effectLst>
                    <a:outerShdw blurRad="38100" dist="38100" dir="2700000" algn="tl">
                      <a:srgbClr val="C0C0C0"/>
                    </a:outerShdw>
                  </a:effectLst>
                  <a:latin typeface="Arial" charset="0"/>
                  <a:ea typeface="굴림" charset="-127"/>
                </a:endParaRPr>
              </a:p>
              <a:p>
                <a:pPr algn="ctr" eaLnBrk="0" latinLnBrk="0" hangingPunct="0">
                  <a:defRPr/>
                </a:pPr>
                <a:r>
                  <a:rPr kumimoji="0" lang="ko-KR" altLang="en-US" sz="2400" dirty="0" err="1">
                    <a:solidFill>
                      <a:srgbClr val="FFFFFF"/>
                    </a:solidFill>
                    <a:effectLst>
                      <a:outerShdw blurRad="38100" dist="38100" dir="2700000" algn="tl">
                        <a:srgbClr val="C0C0C0"/>
                      </a:outerShdw>
                    </a:effectLst>
                    <a:latin typeface="Arial" charset="0"/>
                    <a:ea typeface="굴림" charset="-127"/>
                  </a:rPr>
                  <a:t>발간팀</a:t>
                </a:r>
                <a:endParaRPr kumimoji="0" lang="en-US" altLang="ko-KR" sz="2400" dirty="0">
                  <a:solidFill>
                    <a:srgbClr val="FFFFFF"/>
                  </a:solidFill>
                  <a:effectLst>
                    <a:outerShdw blurRad="38100" dist="38100" dir="2700000" algn="tl">
                      <a:srgbClr val="C0C0C0"/>
                    </a:outerShdw>
                  </a:effectLst>
                  <a:latin typeface="Arial" charset="0"/>
                  <a:ea typeface="굴림" charset="-127"/>
                </a:endParaRPr>
              </a:p>
            </p:txBody>
          </p:sp>
        </p:grpSp>
        <p:grpSp>
          <p:nvGrpSpPr>
            <p:cNvPr id="41998" name="Group 22"/>
            <p:cNvGrpSpPr>
              <a:grpSpLocks/>
            </p:cNvGrpSpPr>
            <p:nvPr/>
          </p:nvGrpSpPr>
          <p:grpSpPr bwMode="auto">
            <a:xfrm>
              <a:off x="3360" y="2496"/>
              <a:ext cx="1440" cy="1440"/>
              <a:chOff x="3360" y="2688"/>
              <a:chExt cx="1440" cy="1440"/>
            </a:xfrm>
          </p:grpSpPr>
          <p:grpSp>
            <p:nvGrpSpPr>
              <p:cNvPr id="42003" name="Group 23"/>
              <p:cNvGrpSpPr>
                <a:grpSpLocks/>
              </p:cNvGrpSpPr>
              <p:nvPr/>
            </p:nvGrpSpPr>
            <p:grpSpPr bwMode="auto">
              <a:xfrm>
                <a:off x="3360" y="2688"/>
                <a:ext cx="1440" cy="1440"/>
                <a:chOff x="2016" y="1920"/>
                <a:chExt cx="1680" cy="1680"/>
              </a:xfrm>
            </p:grpSpPr>
            <p:sp>
              <p:nvSpPr>
                <p:cNvPr id="114712" name="Oval 24"/>
                <p:cNvSpPr>
                  <a:spLocks noChangeArrowheads="1"/>
                </p:cNvSpPr>
                <p:nvPr/>
              </p:nvSpPr>
              <p:spPr bwMode="gray">
                <a:xfrm>
                  <a:off x="2016" y="1920"/>
                  <a:ext cx="1680" cy="1682"/>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pPr latinLnBrk="0">
                    <a:defRPr/>
                  </a:pPr>
                  <a:endParaRPr kumimoji="0" lang="ko-KR" altLang="en-US" sz="1800" b="1">
                    <a:latin typeface="Arial" charset="0"/>
                    <a:ea typeface="굴림" pitchFamily="50" charset="-127"/>
                  </a:endParaRPr>
                </a:p>
              </p:txBody>
            </p:sp>
            <p:sp>
              <p:nvSpPr>
                <p:cNvPr id="114713" name="Freeform 25"/>
                <p:cNvSpPr>
                  <a:spLocks/>
                </p:cNvSpPr>
                <p:nvPr/>
              </p:nvSpPr>
              <p:spPr bwMode="gray">
                <a:xfrm>
                  <a:off x="2209" y="1947"/>
                  <a:ext cx="1295"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latinLnBrk="0">
                    <a:defRPr/>
                  </a:pPr>
                  <a:endParaRPr kumimoji="0" lang="ko-KR" altLang="en-US" sz="1800" b="1">
                    <a:latin typeface="Arial" charset="0"/>
                    <a:ea typeface="+mn-ea"/>
                  </a:endParaRPr>
                </a:p>
              </p:txBody>
            </p:sp>
          </p:grpSp>
          <p:sp>
            <p:nvSpPr>
              <p:cNvPr id="114714" name="Text Box 26"/>
              <p:cNvSpPr txBox="1">
                <a:spLocks noChangeArrowheads="1"/>
              </p:cNvSpPr>
              <p:nvPr/>
            </p:nvSpPr>
            <p:spPr bwMode="gray">
              <a:xfrm>
                <a:off x="3736" y="3350"/>
                <a:ext cx="805" cy="345"/>
              </a:xfrm>
              <a:prstGeom prst="rect">
                <a:avLst/>
              </a:prstGeom>
              <a:noFill/>
              <a:ln w="9525">
                <a:noFill/>
                <a:miter lim="800000"/>
                <a:headEnd/>
                <a:tailEnd/>
              </a:ln>
              <a:effectLst/>
            </p:spPr>
            <p:txBody>
              <a:bodyPr wrap="none">
                <a:spAutoFit/>
              </a:bodyPr>
              <a:lstStyle/>
              <a:p>
                <a:pPr algn="ctr" eaLnBrk="0" latinLnBrk="0" hangingPunct="0">
                  <a:defRPr/>
                </a:pPr>
                <a:r>
                  <a:rPr kumimoji="0" lang="ko-KR" altLang="en-US" sz="2400">
                    <a:solidFill>
                      <a:srgbClr val="FFFFFF"/>
                    </a:solidFill>
                    <a:effectLst>
                      <a:outerShdw blurRad="38100" dist="38100" dir="2700000" algn="tl">
                        <a:srgbClr val="C0C0C0"/>
                      </a:outerShdw>
                    </a:effectLst>
                    <a:latin typeface="Arial" charset="0"/>
                    <a:ea typeface="굴림" charset="-127"/>
                  </a:rPr>
                  <a:t>홍보팀</a:t>
                </a:r>
                <a:endParaRPr kumimoji="0" lang="en-US" altLang="ko-KR" sz="2400" dirty="0">
                  <a:solidFill>
                    <a:srgbClr val="FFFFFF"/>
                  </a:solidFill>
                  <a:effectLst>
                    <a:outerShdw blurRad="38100" dist="38100" dir="2700000" algn="tl">
                      <a:srgbClr val="C0C0C0"/>
                    </a:outerShdw>
                  </a:effectLst>
                  <a:latin typeface="Arial" charset="0"/>
                  <a:ea typeface="굴림" charset="-127"/>
                </a:endParaRPr>
              </a:p>
            </p:txBody>
          </p:sp>
        </p:grpSp>
        <p:sp>
          <p:nvSpPr>
            <p:cNvPr id="41999" name="Oval 27"/>
            <p:cNvSpPr>
              <a:spLocks noChangeArrowheads="1"/>
            </p:cNvSpPr>
            <p:nvPr/>
          </p:nvSpPr>
          <p:spPr bwMode="gray">
            <a:xfrm>
              <a:off x="960" y="2880"/>
              <a:ext cx="1014" cy="334"/>
            </a:xfrm>
            <a:prstGeom prst="ellipse">
              <a:avLst/>
            </a:prstGeom>
            <a:gradFill rotWithShape="1">
              <a:gsLst>
                <a:gs pos="0">
                  <a:srgbClr val="969696">
                    <a:alpha val="57999"/>
                  </a:srgbClr>
                </a:gs>
                <a:gs pos="100000">
                  <a:srgbClr val="B6B6B6">
                    <a:alpha val="0"/>
                  </a:srgbClr>
                </a:gs>
              </a:gsLst>
              <a:path path="shape">
                <a:fillToRect l="50000" t="50000" r="50000" b="50000"/>
              </a:path>
            </a:gradFill>
            <a:ln w="9525" algn="ctr">
              <a:noFill/>
              <a:round/>
              <a:headEnd/>
              <a:tailEnd/>
            </a:ln>
          </p:spPr>
          <p:txBody>
            <a:bodyPr wrap="none" anchor="ctr"/>
            <a:lstStyle/>
            <a:p>
              <a:pPr latinLnBrk="0"/>
              <a:endParaRPr kumimoji="0" lang="ko-KR" altLang="en-US" sz="1800" b="1">
                <a:latin typeface="Arial" charset="0"/>
                <a:ea typeface="굴림" pitchFamily="50" charset="-127"/>
              </a:endParaRPr>
            </a:p>
          </p:txBody>
        </p:sp>
        <p:sp>
          <p:nvSpPr>
            <p:cNvPr id="42000" name="Oval 28"/>
            <p:cNvSpPr>
              <a:spLocks noChangeArrowheads="1"/>
            </p:cNvSpPr>
            <p:nvPr/>
          </p:nvSpPr>
          <p:spPr bwMode="gray">
            <a:xfrm>
              <a:off x="2496" y="2450"/>
              <a:ext cx="1015" cy="334"/>
            </a:xfrm>
            <a:prstGeom prst="ellipse">
              <a:avLst/>
            </a:prstGeom>
            <a:gradFill rotWithShape="1">
              <a:gsLst>
                <a:gs pos="0">
                  <a:srgbClr val="969696">
                    <a:alpha val="57999"/>
                  </a:srgbClr>
                </a:gs>
                <a:gs pos="100000">
                  <a:srgbClr val="B6B6B6">
                    <a:alpha val="0"/>
                  </a:srgbClr>
                </a:gs>
              </a:gsLst>
              <a:path path="shape">
                <a:fillToRect l="50000" t="50000" r="50000" b="50000"/>
              </a:path>
            </a:gradFill>
            <a:ln w="9525" algn="ctr">
              <a:noFill/>
              <a:round/>
              <a:headEnd/>
              <a:tailEnd/>
            </a:ln>
          </p:spPr>
          <p:txBody>
            <a:bodyPr wrap="none" anchor="ctr"/>
            <a:lstStyle/>
            <a:p>
              <a:pPr latinLnBrk="0"/>
              <a:endParaRPr kumimoji="0" lang="ko-KR" altLang="en-US" sz="1800" b="1">
                <a:latin typeface="Arial" charset="0"/>
                <a:ea typeface="굴림" pitchFamily="50" charset="-127"/>
              </a:endParaRPr>
            </a:p>
          </p:txBody>
        </p:sp>
        <p:sp>
          <p:nvSpPr>
            <p:cNvPr id="42001" name="Oval 29"/>
            <p:cNvSpPr>
              <a:spLocks noChangeArrowheads="1"/>
            </p:cNvSpPr>
            <p:nvPr/>
          </p:nvSpPr>
          <p:spPr bwMode="gray">
            <a:xfrm>
              <a:off x="3600" y="3936"/>
              <a:ext cx="1014" cy="334"/>
            </a:xfrm>
            <a:prstGeom prst="ellipse">
              <a:avLst/>
            </a:prstGeom>
            <a:gradFill rotWithShape="1">
              <a:gsLst>
                <a:gs pos="0">
                  <a:srgbClr val="969696">
                    <a:alpha val="57999"/>
                  </a:srgbClr>
                </a:gs>
                <a:gs pos="100000">
                  <a:srgbClr val="B6B6B6">
                    <a:alpha val="0"/>
                  </a:srgbClr>
                </a:gs>
              </a:gsLst>
              <a:path path="shape">
                <a:fillToRect l="50000" t="50000" r="50000" b="50000"/>
              </a:path>
            </a:gradFill>
            <a:ln w="9525" algn="ctr">
              <a:noFill/>
              <a:round/>
              <a:headEnd/>
              <a:tailEnd/>
            </a:ln>
          </p:spPr>
          <p:txBody>
            <a:bodyPr wrap="none" anchor="ctr"/>
            <a:lstStyle/>
            <a:p>
              <a:pPr latinLnBrk="0"/>
              <a:endParaRPr kumimoji="0" lang="ko-KR" altLang="en-US" sz="1800" b="1">
                <a:latin typeface="Arial" charset="0"/>
                <a:ea typeface="굴림" pitchFamily="50" charset="-127"/>
              </a:endParaRPr>
            </a:p>
          </p:txBody>
        </p:sp>
        <p:sp>
          <p:nvSpPr>
            <p:cNvPr id="42002" name="Oval 30"/>
            <p:cNvSpPr>
              <a:spLocks noChangeArrowheads="1"/>
            </p:cNvSpPr>
            <p:nvPr/>
          </p:nvSpPr>
          <p:spPr bwMode="gray">
            <a:xfrm>
              <a:off x="3504" y="1296"/>
              <a:ext cx="465" cy="167"/>
            </a:xfrm>
            <a:prstGeom prst="ellipse">
              <a:avLst/>
            </a:prstGeom>
            <a:gradFill rotWithShape="1">
              <a:gsLst>
                <a:gs pos="0">
                  <a:srgbClr val="969696">
                    <a:alpha val="57999"/>
                  </a:srgbClr>
                </a:gs>
                <a:gs pos="100000">
                  <a:srgbClr val="B6B6B6">
                    <a:alpha val="0"/>
                  </a:srgbClr>
                </a:gs>
              </a:gsLst>
              <a:path path="shape">
                <a:fillToRect l="50000" t="50000" r="50000" b="50000"/>
              </a:path>
            </a:gradFill>
            <a:ln w="9525" algn="ctr">
              <a:noFill/>
              <a:round/>
              <a:headEnd/>
              <a:tailEnd/>
            </a:ln>
          </p:spPr>
          <p:txBody>
            <a:bodyPr wrap="none" anchor="ctr"/>
            <a:lstStyle/>
            <a:p>
              <a:pPr latinLnBrk="0"/>
              <a:endParaRPr kumimoji="0" lang="ko-KR" altLang="en-US" sz="1800" b="1">
                <a:latin typeface="Arial" charset="0"/>
                <a:ea typeface="굴림" pitchFamily="50" charset="-127"/>
              </a:endParaRPr>
            </a:p>
          </p:txBody>
        </p:sp>
      </p:grpSp>
      <p:sp>
        <p:nvSpPr>
          <p:cNvPr id="41987" name="TextBox 30"/>
          <p:cNvSpPr txBox="1">
            <a:spLocks noChangeArrowheads="1"/>
          </p:cNvSpPr>
          <p:nvPr/>
        </p:nvSpPr>
        <p:spPr bwMode="auto">
          <a:xfrm>
            <a:off x="885825" y="4887913"/>
            <a:ext cx="1914525" cy="615950"/>
          </a:xfrm>
          <a:prstGeom prst="rect">
            <a:avLst/>
          </a:prstGeom>
          <a:noFill/>
          <a:ln w="9525">
            <a:noFill/>
            <a:miter lim="800000"/>
            <a:headEnd/>
            <a:tailEnd/>
          </a:ln>
        </p:spPr>
        <p:txBody>
          <a:bodyPr wrap="none">
            <a:spAutoFit/>
          </a:bodyPr>
          <a:lstStyle/>
          <a:p>
            <a:pPr latinLnBrk="0">
              <a:buFont typeface="Arial" charset="0"/>
              <a:buChar char="•"/>
            </a:pPr>
            <a:r>
              <a:rPr kumimoji="0" lang="en-US" altLang="ko-KR" sz="1600" b="1">
                <a:latin typeface="Arial" charset="0"/>
                <a:ea typeface="굴림" pitchFamily="50" charset="-127"/>
              </a:rPr>
              <a:t>Panthalassa </a:t>
            </a:r>
            <a:r>
              <a:rPr kumimoji="0" lang="ko-KR" altLang="en-US" sz="1600" b="1">
                <a:latin typeface="Arial" charset="0"/>
                <a:ea typeface="굴림" pitchFamily="50" charset="-127"/>
              </a:rPr>
              <a:t>발간</a:t>
            </a:r>
            <a:endParaRPr kumimoji="0" lang="en-US" altLang="ko-KR" sz="1600" b="1">
              <a:latin typeface="Arial" charset="0"/>
              <a:ea typeface="굴림" pitchFamily="50" charset="-127"/>
            </a:endParaRPr>
          </a:p>
          <a:p>
            <a:pPr latinLnBrk="0"/>
            <a:endParaRPr kumimoji="0" lang="ko-KR" altLang="en-US" sz="1800" b="1">
              <a:latin typeface="Arial" charset="0"/>
              <a:ea typeface="굴림" pitchFamily="50" charset="-127"/>
            </a:endParaRPr>
          </a:p>
        </p:txBody>
      </p:sp>
      <p:sp>
        <p:nvSpPr>
          <p:cNvPr id="41988" name="TextBox 31"/>
          <p:cNvSpPr txBox="1">
            <a:spLocks noChangeAspect="1"/>
          </p:cNvSpPr>
          <p:nvPr/>
        </p:nvSpPr>
        <p:spPr bwMode="auto">
          <a:xfrm>
            <a:off x="7000875" y="5024438"/>
            <a:ext cx="1785938" cy="1570037"/>
          </a:xfrm>
          <a:prstGeom prst="rect">
            <a:avLst/>
          </a:prstGeom>
          <a:noFill/>
          <a:ln w="9525">
            <a:noFill/>
            <a:miter lim="800000"/>
            <a:headEnd/>
            <a:tailEnd/>
          </a:ln>
        </p:spPr>
        <p:txBody>
          <a:bodyPr>
            <a:spAutoFit/>
          </a:bodyPr>
          <a:lstStyle/>
          <a:p>
            <a:pPr latinLnBrk="0">
              <a:buFont typeface="Arial" charset="0"/>
              <a:buChar char="•"/>
            </a:pPr>
            <a:r>
              <a:rPr kumimoji="0" lang="ko-KR" altLang="en-US" sz="1600" b="1">
                <a:latin typeface="Arial" charset="0"/>
                <a:ea typeface="굴림" pitchFamily="50" charset="-127"/>
              </a:rPr>
              <a:t>자유전공학부 </a:t>
            </a:r>
            <a:endParaRPr kumimoji="0" lang="en-US" altLang="ko-KR" sz="1600" b="1">
              <a:latin typeface="Arial" charset="0"/>
              <a:ea typeface="굴림" pitchFamily="50" charset="-127"/>
            </a:endParaRPr>
          </a:p>
          <a:p>
            <a:pPr latinLnBrk="0"/>
            <a:r>
              <a:rPr kumimoji="0" lang="ko-KR" altLang="en-US" sz="1600" b="1">
                <a:latin typeface="Arial" charset="0"/>
                <a:ea typeface="굴림" pitchFamily="50" charset="-127"/>
              </a:rPr>
              <a:t>홍보책자발간</a:t>
            </a:r>
            <a:endParaRPr kumimoji="0" lang="en-US" altLang="ko-KR" sz="1600" b="1">
              <a:latin typeface="Arial" charset="0"/>
              <a:ea typeface="굴림" pitchFamily="50" charset="-127"/>
            </a:endParaRPr>
          </a:p>
          <a:p>
            <a:pPr latinLnBrk="0">
              <a:buFont typeface="Arial" charset="0"/>
              <a:buChar char="•"/>
            </a:pPr>
            <a:r>
              <a:rPr kumimoji="0" lang="ko-KR" altLang="en-US" sz="1600" b="1">
                <a:latin typeface="Arial" charset="0"/>
                <a:ea typeface="굴림" pitchFamily="50" charset="-127"/>
              </a:rPr>
              <a:t>서울대학교 입학관리본부의 교육청 홍보에</a:t>
            </a:r>
            <a:r>
              <a:rPr kumimoji="0" lang="en-US" altLang="ko-KR" sz="1600" b="1">
                <a:latin typeface="Arial" charset="0"/>
                <a:ea typeface="굴림" pitchFamily="50" charset="-127"/>
              </a:rPr>
              <a:t> </a:t>
            </a:r>
            <a:r>
              <a:rPr kumimoji="0" lang="ko-KR" altLang="en-US" sz="1600" b="1">
                <a:latin typeface="Arial" charset="0"/>
                <a:ea typeface="굴림" pitchFamily="50" charset="-127"/>
              </a:rPr>
              <a:t>참가</a:t>
            </a:r>
            <a:endParaRPr kumimoji="0" lang="en-US" altLang="ko-KR" sz="1600" b="1">
              <a:latin typeface="Arial" charset="0"/>
              <a:ea typeface="굴림" pitchFamily="50" charset="-127"/>
            </a:endParaRPr>
          </a:p>
        </p:txBody>
      </p:sp>
      <p:sp>
        <p:nvSpPr>
          <p:cNvPr id="41989" name="TextBox 32"/>
          <p:cNvSpPr txBox="1">
            <a:spLocks noChangeArrowheads="1"/>
          </p:cNvSpPr>
          <p:nvPr/>
        </p:nvSpPr>
        <p:spPr bwMode="auto">
          <a:xfrm>
            <a:off x="5357813" y="3000375"/>
            <a:ext cx="2651125" cy="830263"/>
          </a:xfrm>
          <a:prstGeom prst="rect">
            <a:avLst/>
          </a:prstGeom>
          <a:noFill/>
          <a:ln w="9525">
            <a:noFill/>
            <a:miter lim="800000"/>
            <a:headEnd/>
            <a:tailEnd/>
          </a:ln>
        </p:spPr>
        <p:txBody>
          <a:bodyPr wrap="none">
            <a:spAutoFit/>
          </a:bodyPr>
          <a:lstStyle/>
          <a:p>
            <a:pPr latinLnBrk="0">
              <a:buFont typeface="Arial" charset="0"/>
              <a:buChar char="•"/>
            </a:pPr>
            <a:r>
              <a:rPr kumimoji="0" lang="ko-KR" altLang="en-US" sz="1600" b="1">
                <a:latin typeface="Arial" charset="0"/>
                <a:ea typeface="굴림" pitchFamily="50" charset="-127"/>
              </a:rPr>
              <a:t>전체적인 학생 조직 관리</a:t>
            </a:r>
            <a:endParaRPr kumimoji="0" lang="en-US" altLang="ko-KR" sz="1600" b="1">
              <a:latin typeface="Arial" charset="0"/>
              <a:ea typeface="굴림" pitchFamily="50" charset="-127"/>
            </a:endParaRPr>
          </a:p>
          <a:p>
            <a:pPr latinLnBrk="0">
              <a:buFont typeface="Arial" charset="0"/>
              <a:buChar char="•"/>
            </a:pPr>
            <a:r>
              <a:rPr kumimoji="0" lang="ko-KR" altLang="en-US" sz="1600" b="1">
                <a:latin typeface="Arial" charset="0"/>
                <a:ea typeface="굴림" pitchFamily="50" charset="-127"/>
              </a:rPr>
              <a:t>학부에 학생들의 의견 전달</a:t>
            </a:r>
            <a:endParaRPr kumimoji="0" lang="en-US" altLang="ko-KR" sz="1600" b="1">
              <a:latin typeface="Arial" charset="0"/>
              <a:ea typeface="굴림" pitchFamily="50" charset="-127"/>
            </a:endParaRPr>
          </a:p>
          <a:p>
            <a:pPr latinLnBrk="0">
              <a:buFont typeface="Arial" charset="0"/>
              <a:buChar char="•"/>
            </a:pPr>
            <a:r>
              <a:rPr kumimoji="0" lang="ko-KR" altLang="en-US" sz="1600" b="1">
                <a:latin typeface="Arial" charset="0"/>
                <a:ea typeface="굴림" pitchFamily="50" charset="-127"/>
              </a:rPr>
              <a:t>월간자보발행</a:t>
            </a:r>
          </a:p>
        </p:txBody>
      </p:sp>
      <p:sp>
        <p:nvSpPr>
          <p:cNvPr id="41990" name="TextBox 32"/>
          <p:cNvSpPr txBox="1">
            <a:spLocks noChangeArrowheads="1"/>
          </p:cNvSpPr>
          <p:nvPr/>
        </p:nvSpPr>
        <p:spPr bwMode="auto">
          <a:xfrm>
            <a:off x="6143625" y="1928813"/>
            <a:ext cx="1970088" cy="336550"/>
          </a:xfrm>
          <a:prstGeom prst="rect">
            <a:avLst/>
          </a:prstGeom>
          <a:noFill/>
          <a:ln w="9525">
            <a:noFill/>
            <a:miter lim="800000"/>
            <a:headEnd/>
            <a:tailEnd/>
          </a:ln>
        </p:spPr>
        <p:txBody>
          <a:bodyPr wrap="none">
            <a:spAutoFit/>
          </a:bodyPr>
          <a:lstStyle/>
          <a:p>
            <a:pPr latinLnBrk="0">
              <a:buFont typeface="Arial" charset="0"/>
              <a:buChar char="•"/>
            </a:pPr>
            <a:r>
              <a:rPr kumimoji="0" lang="ko-KR" altLang="en-US" sz="1600" b="1">
                <a:latin typeface="Arial" charset="0"/>
                <a:ea typeface="굴림" pitchFamily="50" charset="-127"/>
              </a:rPr>
              <a:t>학생 간의 친목도모</a:t>
            </a:r>
            <a:endParaRPr kumimoji="0" lang="en-US" altLang="ko-KR" sz="1600" b="1">
              <a:latin typeface="Arial" charset="0"/>
              <a:ea typeface="굴림" pitchFamily="50" charset="-127"/>
            </a:endParaRPr>
          </a:p>
        </p:txBody>
      </p:sp>
      <p:sp>
        <p:nvSpPr>
          <p:cNvPr id="811042" name="Rectangle 34"/>
          <p:cNvSpPr>
            <a:spLocks noChangeArrowheads="1"/>
          </p:cNvSpPr>
          <p:nvPr/>
        </p:nvSpPr>
        <p:spPr bwMode="auto">
          <a:xfrm>
            <a:off x="323850" y="260350"/>
            <a:ext cx="8353425" cy="11525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발전을 위한 노력</a:t>
            </a:r>
          </a:p>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      </a:t>
            </a:r>
            <a:r>
              <a:rPr kumimoji="0" lang="en-US" altLang="ko-KR" sz="3600" b="1">
                <a:effectLst>
                  <a:outerShdw blurRad="38100" dist="38100" dir="2700000" algn="tl">
                    <a:srgbClr val="000000"/>
                  </a:outerShdw>
                </a:effectLst>
                <a:latin typeface="HY헤드라인M" pitchFamily="18" charset="-127"/>
                <a:ea typeface="HY헤드라인M" pitchFamily="18" charset="-127"/>
              </a:rPr>
              <a:t>: </a:t>
            </a:r>
            <a:r>
              <a:rPr kumimoji="0" lang="ko-KR" altLang="en-US" sz="3600" b="1">
                <a:effectLst>
                  <a:outerShdw blurRad="38100" dist="38100" dir="2700000" algn="tl">
                    <a:srgbClr val="000000"/>
                  </a:outerShdw>
                </a:effectLst>
                <a:latin typeface="HY헤드라인M" pitchFamily="18" charset="-127"/>
                <a:ea typeface="HY헤드라인M" pitchFamily="18" charset="-127"/>
              </a:rPr>
              <a:t>학생들의 자체 노력</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3082" name="Group 26"/>
          <p:cNvGraphicFramePr>
            <a:graphicFrameLocks noGrp="1"/>
          </p:cNvGraphicFramePr>
          <p:nvPr/>
        </p:nvGraphicFramePr>
        <p:xfrm>
          <a:off x="323850" y="1500188"/>
          <a:ext cx="8640763" cy="5056187"/>
        </p:xfrm>
        <a:graphic>
          <a:graphicData uri="http://schemas.openxmlformats.org/drawingml/2006/table">
            <a:tbl>
              <a:tblPr/>
              <a:tblGrid>
                <a:gridCol w="2028825"/>
                <a:gridCol w="66119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o-KR" altLang="en-US" sz="1600" b="0" i="0" u="none" strike="noStrike" cap="none" normalizeH="0" baseline="0" dirty="0" smtClean="0">
                        <a:ln>
                          <a:noFill/>
                        </a:ln>
                        <a:solidFill>
                          <a:srgbClr val="FFFFFF"/>
                        </a:solidFill>
                        <a:effectLst/>
                        <a:latin typeface="굴림" pitchFamily="50" charset="-127"/>
                        <a:ea typeface="굴림"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o-KR" altLang="en-US" sz="1600" b="0" i="0" u="none" strike="noStrike" cap="none" normalizeH="0" baseline="0" smtClean="0">
                          <a:ln>
                            <a:noFill/>
                          </a:ln>
                          <a:solidFill>
                            <a:srgbClr val="FFFFFF"/>
                          </a:solidFill>
                          <a:effectLst/>
                          <a:latin typeface="굴림" pitchFamily="50" charset="-127"/>
                          <a:ea typeface="굴림" pitchFamily="50" charset="-127"/>
                        </a:rPr>
                        <a:t>주요 노력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1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굴림" pitchFamily="50" charset="-127"/>
                          <a:ea typeface="굴림" pitchFamily="50" charset="-127"/>
                        </a:rPr>
                        <a:t>회장단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제</a:t>
                      </a:r>
                      <a:r>
                        <a:rPr kumimoji="0" lang="en-US" altLang="ko-KR" sz="1200" b="1" i="0" u="none" strike="noStrike" cap="none" normalizeH="0" baseline="0" dirty="0" smtClean="0">
                          <a:ln>
                            <a:noFill/>
                          </a:ln>
                          <a:solidFill>
                            <a:srgbClr val="000000"/>
                          </a:solidFill>
                          <a:effectLst/>
                          <a:latin typeface="굴림" pitchFamily="50" charset="-127"/>
                          <a:ea typeface="굴림" pitchFamily="50" charset="-127"/>
                        </a:rPr>
                        <a:t>1</a:t>
                      </a: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대 학생회 </a:t>
                      </a:r>
                      <a:endParaRPr kumimoji="0" lang="en-US" altLang="ko-KR" sz="1200" b="1"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2009</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년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5</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월 유권자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156</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 중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141</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명이 투표참여</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학생회의 기틀 마련</a:t>
                      </a:r>
                      <a:endParaRPr kumimoji="0" lang="en-US" altLang="ko-KR" sz="1000" b="0" i="0" u="none" strike="noStrike" cap="none" normalizeH="0" baseline="0" dirty="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제</a:t>
                      </a:r>
                      <a:r>
                        <a:rPr kumimoji="0" lang="en-US" altLang="ko-KR" sz="1200" b="1" i="0" u="none" strike="noStrike" cap="none" normalizeH="0" baseline="0" dirty="0" smtClean="0">
                          <a:ln>
                            <a:noFill/>
                          </a:ln>
                          <a:solidFill>
                            <a:srgbClr val="000000"/>
                          </a:solidFill>
                          <a:effectLst/>
                          <a:latin typeface="굴림" pitchFamily="50" charset="-127"/>
                          <a:ea typeface="굴림" pitchFamily="50" charset="-127"/>
                        </a:rPr>
                        <a:t>2</a:t>
                      </a: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대 학생회 </a:t>
                      </a:r>
                      <a:endParaRPr kumimoji="0" lang="en-US" altLang="ko-KR" sz="1200" b="1"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2009</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년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11</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월 유권자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153</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 중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92</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명이 투표참여</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월간 </a:t>
                      </a:r>
                      <a:r>
                        <a:rPr kumimoji="0" lang="ko-KR" altLang="en-US" sz="1200" b="0" i="0" u="none" strike="noStrike" cap="none" normalizeH="0" baseline="0" dirty="0" err="1" smtClean="0">
                          <a:ln>
                            <a:noFill/>
                          </a:ln>
                          <a:solidFill>
                            <a:srgbClr val="000000"/>
                          </a:solidFill>
                          <a:effectLst/>
                          <a:latin typeface="굴림" pitchFamily="50" charset="-127"/>
                          <a:ea typeface="굴림" pitchFamily="50" charset="-127"/>
                        </a:rPr>
                        <a:t>자보</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 발간</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학생회조직 재정비</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네트워크조직 구성</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ko-KR" altLang="en-US" sz="1200" b="0" i="0" u="none" strike="noStrike" cap="none" normalizeH="0" baseline="0" dirty="0" err="1" smtClean="0">
                          <a:ln>
                            <a:noFill/>
                          </a:ln>
                          <a:solidFill>
                            <a:srgbClr val="000000"/>
                          </a:solidFill>
                          <a:effectLst/>
                          <a:latin typeface="굴림" pitchFamily="50" charset="-127"/>
                          <a:ea typeface="굴림" pitchFamily="50" charset="-127"/>
                        </a:rPr>
                        <a:t>스터디그룹</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  운영</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제</a:t>
                      </a:r>
                      <a:r>
                        <a:rPr kumimoji="0" lang="en-US" altLang="ko-KR" sz="1200" b="1" i="0" u="none" strike="noStrike" cap="none" normalizeH="0" baseline="0" dirty="0" smtClean="0">
                          <a:ln>
                            <a:noFill/>
                          </a:ln>
                          <a:solidFill>
                            <a:srgbClr val="000000"/>
                          </a:solidFill>
                          <a:effectLst/>
                          <a:latin typeface="굴림" pitchFamily="50" charset="-127"/>
                          <a:ea typeface="굴림" pitchFamily="50" charset="-127"/>
                        </a:rPr>
                        <a:t>3</a:t>
                      </a:r>
                      <a:r>
                        <a:rPr kumimoji="0" lang="ko-KR" altLang="en-US" sz="1200" b="1" i="0" u="none" strike="noStrike" cap="none" normalizeH="0" baseline="0" dirty="0" smtClean="0">
                          <a:ln>
                            <a:noFill/>
                          </a:ln>
                          <a:solidFill>
                            <a:srgbClr val="000000"/>
                          </a:solidFill>
                          <a:effectLst/>
                          <a:latin typeface="굴림" pitchFamily="50" charset="-127"/>
                          <a:ea typeface="굴림" pitchFamily="50" charset="-127"/>
                        </a:rPr>
                        <a:t>대 학생회 </a:t>
                      </a:r>
                      <a:endParaRPr kumimoji="0" lang="en-US" altLang="ko-KR" sz="1200" b="1"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2010</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년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11</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월 유권자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266</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 중 </a:t>
                      </a: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202</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명이 투표참여</a:t>
                      </a:r>
                      <a:endParaRPr kumimoji="0" lang="en-US" altLang="ko-KR" sz="1200" b="0" i="0" u="none" strike="noStrike" cap="none" normalizeH="0" baseline="0" dirty="0" smtClean="0">
                        <a:ln>
                          <a:noFill/>
                        </a:ln>
                        <a:solidFill>
                          <a:srgbClr val="000000"/>
                        </a:solidFill>
                        <a:effectLst/>
                        <a:latin typeface="굴림" pitchFamily="50" charset="-127"/>
                        <a:ea typeface="굴림" pitchFamily="50" charset="-127"/>
                      </a:endParaRPr>
                    </a:p>
                    <a:p>
                      <a:pPr marL="457200" marR="0" lvl="1" indent="0" algn="l" defTabSz="914400" rtl="0" eaLnBrk="1" fontAlgn="base" latinLnBrk="0" hangingPunct="1">
                        <a:lnSpc>
                          <a:spcPct val="100000"/>
                        </a:lnSpc>
                        <a:spcBef>
                          <a:spcPct val="0"/>
                        </a:spcBef>
                        <a:spcAft>
                          <a:spcPct val="0"/>
                        </a:spcAft>
                        <a:buClrTx/>
                        <a:buSzPct val="60000"/>
                        <a:buFont typeface="Arial" charset="0"/>
                        <a:buChar char="•"/>
                        <a:tabLst/>
                      </a:pPr>
                      <a:r>
                        <a:rPr kumimoji="0" lang="en-US" altLang="ko-KR" sz="1200" b="0" i="0" u="none" strike="noStrike" cap="none" normalizeH="0" baseline="0" dirty="0" smtClean="0">
                          <a:ln>
                            <a:noFill/>
                          </a:ln>
                          <a:solidFill>
                            <a:srgbClr val="000000"/>
                          </a:solidFill>
                          <a:effectLst/>
                          <a:latin typeface="굴림" pitchFamily="50" charset="-127"/>
                          <a:ea typeface="굴림" pitchFamily="50" charset="-127"/>
                        </a:rPr>
                        <a:t>2011</a:t>
                      </a:r>
                      <a:r>
                        <a:rPr kumimoji="0" lang="ko-KR" altLang="en-US" sz="1200" b="0" i="0" u="none" strike="noStrike" cap="none" normalizeH="0" baseline="0" dirty="0" smtClean="0">
                          <a:ln>
                            <a:noFill/>
                          </a:ln>
                          <a:solidFill>
                            <a:srgbClr val="000000"/>
                          </a:solidFill>
                          <a:effectLst/>
                          <a:latin typeface="굴림" pitchFamily="50" charset="-127"/>
                          <a:ea typeface="굴림" pitchFamily="50" charset="-127"/>
                        </a:rPr>
                        <a:t>년 자유전공학부 소식지 발간</a:t>
                      </a:r>
                      <a:endParaRPr kumimoji="0" lang="en-US" altLang="ko-KR" sz="1000" b="0" i="0" u="none" strike="noStrike" cap="none" normalizeH="0" baseline="0" dirty="0" smtClean="0">
                        <a:ln>
                          <a:noFill/>
                        </a:ln>
                        <a:solidFill>
                          <a:srgbClr val="000000"/>
                        </a:solidFill>
                        <a:effectLst/>
                        <a:latin typeface="굴림" pitchFamily="50" charset="-127"/>
                        <a:ea typeface="굴림"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94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000000"/>
                          </a:solidFill>
                          <a:effectLst/>
                          <a:latin typeface="굴림" pitchFamily="50" charset="-127"/>
                          <a:ea typeface="굴림" pitchFamily="50" charset="-127"/>
                        </a:rPr>
                        <a:t>홍보팀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2009</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학년도 학생들이 자체적으로 홍보팀 구성</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2009</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년 약 </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7</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회 고등학교 방문 홍보</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2010</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년 자유전공학부 홍보책자 발간</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2010</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년 입학관리본부와 함께 교육청 홍보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94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000000"/>
                          </a:solidFill>
                          <a:effectLst/>
                          <a:latin typeface="굴림" pitchFamily="50" charset="-127"/>
                          <a:ea typeface="굴림" pitchFamily="50" charset="-127"/>
                        </a:rPr>
                        <a:t>영문잡지발간팀</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학부생들이 대외적인 학부 홍보를 위해 자체적으로 영문잡지 발간팀 구성</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글로벌현장학습</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외국대학 자유전공학부의 소개</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유학간 학우들 소식 등의 내용을 담은 </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Panthalassa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발간</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연간 계속적인 발행을 목표로 함</a:t>
                      </a:r>
                      <a:endParaRPr kumimoji="0" lang="en-US" altLang="ko-KR" sz="1200" b="1" i="0" u="none" strike="noStrike" cap="none" normalizeH="0" baseline="0" smtClean="0">
                        <a:ln>
                          <a:noFill/>
                        </a:ln>
                        <a:solidFill>
                          <a:srgbClr val="000000"/>
                        </a:solidFill>
                        <a:effectLst/>
                        <a:latin typeface="굴림" pitchFamily="50" charset="-127"/>
                        <a:ea typeface="굴림"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000000"/>
                          </a:solidFill>
                          <a:effectLst/>
                          <a:latin typeface="굴림" pitchFamily="50" charset="-127"/>
                          <a:ea typeface="굴림" pitchFamily="50" charset="-127"/>
                        </a:rPr>
                        <a:t>동아리</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농구</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축구</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야구</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댄스</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노래패</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힙합</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밴드</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등 다양한 동아리 활동으로 선후배 관계를 다짐 </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현재 동아리 총 </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6</a:t>
                      </a:r>
                      <a:r>
                        <a:rPr kumimoji="0" lang="ko-KR" altLang="en-US" sz="1200" b="1" i="0" u="none" strike="noStrike" cap="none" normalizeH="0" baseline="0" smtClean="0">
                          <a:ln>
                            <a:noFill/>
                          </a:ln>
                          <a:solidFill>
                            <a:srgbClr val="000000"/>
                          </a:solidFill>
                          <a:effectLst/>
                          <a:latin typeface="굴림" pitchFamily="50" charset="-127"/>
                          <a:ea typeface="굴림" pitchFamily="50" charset="-127"/>
                        </a:rPr>
                        <a:t>개 </a:t>
                      </a:r>
                      <a:r>
                        <a:rPr kumimoji="0" lang="en-US" altLang="ko-KR" sz="1200" b="1" i="0" u="none" strike="noStrike" cap="none" normalizeH="0" baseline="0" smtClean="0">
                          <a:ln>
                            <a:noFill/>
                          </a:ln>
                          <a:solidFill>
                            <a:srgbClr val="000000"/>
                          </a:solidFill>
                          <a:effectLst/>
                          <a:latin typeface="굴림" pitchFamily="50" charset="-127"/>
                          <a:ea typeface="굴림" pitchFamily="50" charset="-127"/>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
        <p:nvSpPr>
          <p:cNvPr id="813078" name="Rectangle 22"/>
          <p:cNvSpPr>
            <a:spLocks noChangeArrowheads="1"/>
          </p:cNvSpPr>
          <p:nvPr/>
        </p:nvSpPr>
        <p:spPr bwMode="auto">
          <a:xfrm>
            <a:off x="107950" y="260350"/>
            <a:ext cx="8353425" cy="1152525"/>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발전을 위한 노력</a:t>
            </a:r>
          </a:p>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      </a:t>
            </a:r>
            <a:r>
              <a:rPr kumimoji="0" lang="en-US" altLang="ko-KR" sz="3600" b="1">
                <a:effectLst>
                  <a:outerShdw blurRad="38100" dist="38100" dir="2700000" algn="tl">
                    <a:srgbClr val="000000"/>
                  </a:outerShdw>
                </a:effectLst>
                <a:latin typeface="HY헤드라인M" pitchFamily="18" charset="-127"/>
                <a:ea typeface="HY헤드라인M" pitchFamily="18" charset="-127"/>
              </a:rPr>
              <a:t>: </a:t>
            </a:r>
            <a:r>
              <a:rPr kumimoji="0" lang="ko-KR" altLang="en-US" sz="3600" b="1">
                <a:effectLst>
                  <a:outerShdw blurRad="38100" dist="38100" dir="2700000" algn="tl">
                    <a:srgbClr val="000000"/>
                  </a:outerShdw>
                </a:effectLst>
                <a:latin typeface="HY헤드라인M" pitchFamily="18" charset="-127"/>
                <a:ea typeface="HY헤드라인M" pitchFamily="18" charset="-127"/>
              </a:rPr>
              <a:t>학생들의 자체 노력</a:t>
            </a:r>
            <a:endParaRPr kumimoji="0" lang="ko-KR" altLang="en-US" sz="3600">
              <a:solidFill>
                <a:srgbClr val="572314"/>
              </a:solidFill>
              <a:effectLst>
                <a:outerShdw blurRad="38100" dist="38100" dir="2700000" algn="tl">
                  <a:srgbClr val="000000"/>
                </a:outerShdw>
              </a:effectLst>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2" name="Group 78"/>
          <p:cNvGraphicFramePr>
            <a:graphicFrameLocks noGrp="1"/>
          </p:cNvGraphicFramePr>
          <p:nvPr>
            <p:ph idx="1"/>
          </p:nvPr>
        </p:nvGraphicFramePr>
        <p:xfrm>
          <a:off x="611188" y="1341438"/>
          <a:ext cx="7886700" cy="4200525"/>
        </p:xfrm>
        <a:graphic>
          <a:graphicData uri="http://schemas.openxmlformats.org/drawingml/2006/table">
            <a:tbl>
              <a:tblPr/>
              <a:tblGrid>
                <a:gridCol w="2016125"/>
                <a:gridCol w="2592388"/>
                <a:gridCol w="3278187"/>
              </a:tblGrid>
              <a:tr h="23812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dirty="0" smtClean="0">
                          <a:ln>
                            <a:noFill/>
                          </a:ln>
                          <a:solidFill>
                            <a:srgbClr val="591076"/>
                          </a:solidFill>
                          <a:effectLst/>
                          <a:latin typeface="Arial" charset="0"/>
                          <a:ea typeface="굴림" pitchFamily="50" charset="-127"/>
                        </a:rPr>
                        <a:t>구 분</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smtClean="0">
                          <a:ln>
                            <a:noFill/>
                          </a:ln>
                          <a:solidFill>
                            <a:srgbClr val="591076"/>
                          </a:solidFill>
                          <a:effectLst/>
                          <a:latin typeface="Arial" charset="0"/>
                          <a:ea typeface="굴림" pitchFamily="50" charset="-127"/>
                        </a:rPr>
                        <a:t>직 급</a:t>
                      </a:r>
                      <a:r>
                        <a:rPr kumimoji="0" lang="en-US" altLang="ko-KR" sz="1300" b="1" i="0" u="none" strike="noStrike" cap="none" normalizeH="0" baseline="0" smtClean="0">
                          <a:ln>
                            <a:noFill/>
                          </a:ln>
                          <a:solidFill>
                            <a:srgbClr val="591076"/>
                          </a:solidFill>
                          <a:effectLst/>
                          <a:latin typeface="Arial" charset="0"/>
                          <a:ea typeface="굴림" pitchFamily="50" charset="-127"/>
                        </a:rPr>
                        <a:t>(</a:t>
                      </a:r>
                      <a:r>
                        <a:rPr kumimoji="0" lang="ko-KR" altLang="en-US" sz="1300" b="1" i="0" u="none" strike="noStrike" cap="none" normalizeH="0" baseline="0" smtClean="0">
                          <a:ln>
                            <a:noFill/>
                          </a:ln>
                          <a:solidFill>
                            <a:srgbClr val="591076"/>
                          </a:solidFill>
                          <a:effectLst/>
                          <a:latin typeface="Arial" charset="0"/>
                          <a:ea typeface="굴림" pitchFamily="50" charset="-127"/>
                        </a:rPr>
                        <a:t>직 위</a:t>
                      </a:r>
                      <a:r>
                        <a:rPr kumimoji="0" lang="en-US" altLang="ko-KR" sz="1300" b="1" i="0" u="none" strike="noStrike" cap="none" normalizeH="0" baseline="0" smtClean="0">
                          <a:ln>
                            <a:noFill/>
                          </a:ln>
                          <a:solidFill>
                            <a:srgbClr val="591076"/>
                          </a:solidFill>
                          <a:effectLst/>
                          <a:latin typeface="Arial" charset="0"/>
                          <a:ea typeface="굴림" pitchFamily="50" charset="-127"/>
                        </a:rPr>
                        <a:t>)</a:t>
                      </a:r>
                      <a:endParaRPr kumimoji="0" lang="ko-KR" altLang="en-US" sz="1300" b="1"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1" i="0" u="none" strike="noStrike" cap="none" normalizeH="0" baseline="0" smtClean="0">
                          <a:ln>
                            <a:noFill/>
                          </a:ln>
                          <a:solidFill>
                            <a:srgbClr val="591076"/>
                          </a:solidFill>
                          <a:effectLst/>
                          <a:latin typeface="Arial" charset="0"/>
                          <a:ea typeface="굴림" pitchFamily="50" charset="-127"/>
                        </a:rPr>
                        <a:t>성 명</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6850">
                <a:tc rowSpan="2">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초빙교수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초빙석좌교수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김성복</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미국사</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196850">
                <a:tc vMerge="1">
                  <a:txBody>
                    <a:bodyPr/>
                    <a:lstStyle/>
                    <a:p>
                      <a:pPr latinLnBrk="1"/>
                      <a:endParaRPr lang="ko-KR" altLang="en-US"/>
                    </a:p>
                  </a:txBody>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초빙교수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en-US" altLang="ko-KR" sz="1300" b="0" i="0" u="none" strike="noStrike" cap="none" normalizeH="0" baseline="0" smtClean="0">
                          <a:ln>
                            <a:noFill/>
                          </a:ln>
                          <a:solidFill>
                            <a:srgbClr val="591076"/>
                          </a:solidFill>
                          <a:effectLst/>
                          <a:latin typeface="Arial" charset="0"/>
                          <a:ea typeface="굴림" pitchFamily="50" charset="-127"/>
                        </a:rPr>
                        <a:t>J. BAKER(</a:t>
                      </a:r>
                      <a:r>
                        <a:rPr kumimoji="0" lang="ko-KR" altLang="en-US" sz="1300" b="0" i="0" u="none" strike="noStrike" cap="none" normalizeH="0" baseline="0" smtClean="0">
                          <a:ln>
                            <a:noFill/>
                          </a:ln>
                          <a:solidFill>
                            <a:srgbClr val="591076"/>
                          </a:solidFill>
                          <a:effectLst/>
                          <a:latin typeface="Arial" charset="0"/>
                          <a:ea typeface="굴림" pitchFamily="50" charset="-127"/>
                        </a:rPr>
                        <a:t>법학</a:t>
                      </a:r>
                      <a:r>
                        <a:rPr kumimoji="0" lang="en-US" altLang="ko-KR" sz="1300" b="0" i="0" u="none" strike="noStrike" cap="none" normalizeH="0" baseline="0" smtClean="0">
                          <a:ln>
                            <a:noFill/>
                          </a:ln>
                          <a:solidFill>
                            <a:srgbClr val="591076"/>
                          </a:solidFill>
                          <a:effectLst/>
                          <a:latin typeface="Arial" charset="0"/>
                          <a:ea typeface="굴림" pitchFamily="50" charset="-127"/>
                        </a:rPr>
                        <a:t>, </a:t>
                      </a:r>
                      <a:r>
                        <a:rPr kumimoji="0" lang="ko-KR" altLang="en-US" sz="1300" b="0" i="0" u="none" strike="noStrike" cap="none" normalizeH="0" baseline="0" smtClean="0">
                          <a:ln>
                            <a:noFill/>
                          </a:ln>
                          <a:solidFill>
                            <a:srgbClr val="591076"/>
                          </a:solidFill>
                          <a:effectLst/>
                          <a:latin typeface="Arial" charset="0"/>
                          <a:ea typeface="굴림" pitchFamily="50" charset="-127"/>
                        </a:rPr>
                        <a:t>동아시아지역학</a:t>
                      </a:r>
                      <a:r>
                        <a:rPr kumimoji="0" lang="en-US" altLang="ko-KR" sz="1300" b="0" i="0" u="none" strike="noStrike" cap="none" normalizeH="0" baseline="0" smtClean="0">
                          <a:ln>
                            <a:noFill/>
                          </a:ln>
                          <a:solidFill>
                            <a:srgbClr val="591076"/>
                          </a:solidFill>
                          <a:effectLst/>
                          <a:latin typeface="Arial" charset="0"/>
                          <a:ea typeface="굴림" pitchFamily="50" charset="-127"/>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rowSpan="11">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겸무교수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박은정</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법학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박찬국</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철학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신광현</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영문학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우희종</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수의학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최승언</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천체물리학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홍성욱</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과학사</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부교수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배철현</a:t>
                      </a:r>
                      <a:r>
                        <a:rPr kumimoji="0" lang="en-US" altLang="ko-KR" sz="1300" b="0" i="0" u="none" strike="noStrike" cap="none" normalizeH="0" baseline="0" smtClean="0">
                          <a:ln>
                            <a:noFill/>
                          </a:ln>
                          <a:solidFill>
                            <a:srgbClr val="591076"/>
                          </a:solidFill>
                          <a:effectLst/>
                          <a:latin typeface="Arial" charset="0"/>
                          <a:ea typeface="굴림" pitchFamily="50" charset="-127"/>
                        </a:rPr>
                        <a:t>(</a:t>
                      </a:r>
                      <a:r>
                        <a:rPr kumimoji="0" lang="ko-KR" altLang="en-US" sz="1300" b="0" i="0" u="none" strike="noStrike" cap="none" normalizeH="0" baseline="0" smtClean="0">
                          <a:ln>
                            <a:noFill/>
                          </a:ln>
                          <a:solidFill>
                            <a:srgbClr val="591076"/>
                          </a:solidFill>
                          <a:effectLst/>
                          <a:latin typeface="Arial" charset="0"/>
                          <a:ea typeface="굴림" pitchFamily="50" charset="-127"/>
                        </a:rPr>
                        <a:t>종교학</a:t>
                      </a:r>
                      <a:r>
                        <a:rPr kumimoji="0" lang="en-US" altLang="ko-KR" sz="1300" b="0" i="0" u="none" strike="noStrike" cap="none" normalizeH="0" baseline="0" smtClean="0">
                          <a:ln>
                            <a:noFill/>
                          </a:ln>
                          <a:solidFill>
                            <a:srgbClr val="591076"/>
                          </a:solidFill>
                          <a:effectLst/>
                          <a:latin typeface="Arial" charset="0"/>
                          <a:ea typeface="굴림" pitchFamily="50" charset="-127"/>
                        </a:rPr>
                        <a:t>)</a:t>
                      </a:r>
                      <a:endParaRPr kumimoji="0" lang="ko-KR" altLang="en-US" sz="1300" b="0" i="0" u="none" strike="noStrike" cap="none" normalizeH="0" baseline="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부교수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이상묵</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해양지질학</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조교수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강진아</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기술경영</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조교수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defRPr/>
                      </a:pPr>
                      <a:r>
                        <a:rPr kumimoji="0" lang="ko-KR" altLang="en-US" sz="1300" b="0" i="0" u="none" strike="noStrike" cap="none" normalizeH="0" baseline="0" dirty="0" smtClean="0">
                          <a:ln>
                            <a:noFill/>
                          </a:ln>
                          <a:solidFill>
                            <a:srgbClr val="591076"/>
                          </a:solidFill>
                          <a:effectLst/>
                          <a:latin typeface="Arial" charset="0"/>
                          <a:ea typeface="굴림" pitchFamily="50" charset="-127"/>
                        </a:rPr>
                        <a:t>김형숙</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동양화</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261938">
                <a:tc vMerge="1">
                  <a:txBody>
                    <a:bodyPr/>
                    <a:lstStyle/>
                    <a:p>
                      <a:pPr latinLnBrk="1"/>
                      <a:endParaRPr lang="ko-KR" altLang="en-US"/>
                    </a:p>
                  </a:txBody>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smtClean="0">
                          <a:ln>
                            <a:noFill/>
                          </a:ln>
                          <a:solidFill>
                            <a:srgbClr val="591076"/>
                          </a:solidFill>
                          <a:effectLst/>
                          <a:latin typeface="Arial" charset="0"/>
                          <a:ea typeface="굴림" pitchFamily="50" charset="-127"/>
                        </a:rPr>
                        <a:t>조교수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60000"/>
                        </a:lnSpc>
                        <a:spcBef>
                          <a:spcPct val="0"/>
                        </a:spcBef>
                        <a:spcAft>
                          <a:spcPct val="0"/>
                        </a:spcAft>
                        <a:buClrTx/>
                        <a:buSzTx/>
                        <a:buFontTx/>
                        <a:buNone/>
                        <a:tabLst/>
                      </a:pPr>
                      <a:r>
                        <a:rPr kumimoji="0" lang="ko-KR" altLang="en-US" sz="1300" b="0" i="0" u="none" strike="noStrike" cap="none" normalizeH="0" baseline="0" dirty="0" smtClean="0">
                          <a:ln>
                            <a:noFill/>
                          </a:ln>
                          <a:solidFill>
                            <a:srgbClr val="591076"/>
                          </a:solidFill>
                          <a:effectLst/>
                          <a:latin typeface="Arial" charset="0"/>
                          <a:ea typeface="굴림" pitchFamily="50" charset="-127"/>
                        </a:rPr>
                        <a:t>장진성</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r>
                        <a:rPr kumimoji="0" lang="ko-KR" altLang="en-US" sz="1300" b="0" i="0" u="none" strike="noStrike" cap="none" normalizeH="0" baseline="0" dirty="0" smtClean="0">
                          <a:ln>
                            <a:noFill/>
                          </a:ln>
                          <a:solidFill>
                            <a:srgbClr val="591076"/>
                          </a:solidFill>
                          <a:effectLst/>
                          <a:latin typeface="Arial" charset="0"/>
                          <a:ea typeface="굴림" pitchFamily="50" charset="-127"/>
                        </a:rPr>
                        <a:t>고고미술사학</a:t>
                      </a:r>
                      <a:r>
                        <a:rPr kumimoji="0" lang="en-US" altLang="ko-KR" sz="1300" b="0" i="0" u="none" strike="noStrike" cap="none" normalizeH="0" baseline="0" dirty="0" smtClean="0">
                          <a:ln>
                            <a:noFill/>
                          </a:ln>
                          <a:solidFill>
                            <a:srgbClr val="591076"/>
                          </a:solidFill>
                          <a:effectLst/>
                          <a:latin typeface="Arial" charset="0"/>
                          <a:ea typeface="굴림" pitchFamily="50" charset="-127"/>
                        </a:rPr>
                        <a:t>)</a:t>
                      </a:r>
                      <a:endParaRPr kumimoji="0" lang="ko-KR" altLang="en-US" sz="13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bl>
          </a:graphicData>
        </a:graphic>
      </p:graphicFrame>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구성원</a:t>
            </a:r>
            <a:r>
              <a:rPr kumimoji="0" lang="en-US" altLang="ko-KR" sz="3600" b="1">
                <a:effectLst>
                  <a:outerShdw blurRad="38100" dist="38100" dir="2700000" algn="tl">
                    <a:srgbClr val="000000"/>
                  </a:outerShdw>
                </a:effectLst>
                <a:latin typeface="HY헤드라인M" pitchFamily="18" charset="-127"/>
                <a:ea typeface="HY헤드라인M" pitchFamily="18" charset="-127"/>
              </a:rPr>
              <a:t>:</a:t>
            </a:r>
            <a:r>
              <a:rPr kumimoji="0" lang="ko-KR" altLang="en-US" sz="3600" b="1">
                <a:effectLst>
                  <a:outerShdw blurRad="38100" dist="38100" dir="2700000" algn="tl">
                    <a:srgbClr val="000000"/>
                  </a:outerShdw>
                </a:effectLst>
                <a:latin typeface="HY헤드라인M" pitchFamily="18" charset="-127"/>
                <a:ea typeface="HY헤드라인M" pitchFamily="18" charset="-127"/>
              </a:rPr>
              <a:t>교수진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765175"/>
            <a:ext cx="7772400" cy="1470025"/>
          </a:xfrm>
        </p:spPr>
        <p:txBody>
          <a:bodyPr/>
          <a:lstStyle/>
          <a:p>
            <a:pPr eaLnBrk="1" hangingPunct="1"/>
            <a:r>
              <a:rPr lang="ko-KR" altLang="en-US" sz="6000" smtClean="0">
                <a:latin typeface="HY헤드라인M" pitchFamily="18" charset="-127"/>
                <a:ea typeface="HY헤드라인M" pitchFamily="18" charset="-127"/>
              </a:rPr>
              <a:t>수강 신청</a:t>
            </a:r>
          </a:p>
        </p:txBody>
      </p:sp>
      <p:sp>
        <p:nvSpPr>
          <p:cNvPr id="44035" name="부제목 3"/>
          <p:cNvSpPr>
            <a:spLocks noGrp="1"/>
          </p:cNvSpPr>
          <p:nvPr>
            <p:ph type="subTitle" sz="quarter" idx="1"/>
          </p:nvPr>
        </p:nvSpPr>
        <p:spPr/>
        <p:txBody>
          <a:bodyPr/>
          <a:lstStyle/>
          <a:p>
            <a:pPr eaLnBrk="1" hangingPunct="1"/>
            <a:endParaRPr lang="ko-KR" altLang="en-US" smtClean="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2050"/>
                                        </p:tgtEl>
                                      </p:cBhvr>
                                    </p:animEffect>
                                    <p:animScale>
                                      <p:cBhvr>
                                        <p:cTn id="7"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altLang="ko-KR" smtClean="0">
                <a:ea typeface="굴림" pitchFamily="50" charset="-127"/>
              </a:rPr>
              <a:t> </a:t>
            </a:r>
            <a:r>
              <a:rPr lang="ko-KR" altLang="en-US" smtClean="0">
                <a:latin typeface="HY헤드라인M" pitchFamily="18" charset="-127"/>
                <a:ea typeface="HY헤드라인M" pitchFamily="18" charset="-127"/>
              </a:rPr>
              <a:t>학점의 의미 </a:t>
            </a:r>
            <a:r>
              <a:rPr lang="en-US" altLang="ko-KR" smtClean="0">
                <a:latin typeface="HY헤드라인M" pitchFamily="18" charset="-127"/>
                <a:ea typeface="HY헤드라인M" pitchFamily="18" charset="-127"/>
              </a:rPr>
              <a:t>1</a:t>
            </a:r>
          </a:p>
        </p:txBody>
      </p:sp>
      <p:sp>
        <p:nvSpPr>
          <p:cNvPr id="50179" name="Rectangle 3"/>
          <p:cNvSpPr>
            <a:spLocks noGrp="1" noChangeArrowheads="1"/>
          </p:cNvSpPr>
          <p:nvPr>
            <p:ph type="body" idx="1"/>
          </p:nvPr>
        </p:nvSpPr>
        <p:spPr>
          <a:xfrm>
            <a:off x="539750" y="1773238"/>
            <a:ext cx="8001000" cy="4267200"/>
          </a:xfrm>
        </p:spPr>
        <p:txBody>
          <a:bodyPr/>
          <a:lstStyle/>
          <a:p>
            <a:pPr eaLnBrk="1" hangingPunct="1"/>
            <a:r>
              <a:rPr lang="en-US" altLang="ko-KR" smtClean="0">
                <a:ea typeface="굴림" pitchFamily="50" charset="-127"/>
              </a:rPr>
              <a:t>‘</a:t>
            </a:r>
            <a:r>
              <a:rPr lang="ko-KR" altLang="en-US" smtClean="0">
                <a:ea typeface="굴림" pitchFamily="50" charset="-127"/>
              </a:rPr>
              <a:t>이수 단위’라는 의미의 학점</a:t>
            </a:r>
            <a:r>
              <a:rPr lang="en-US" altLang="ko-KR" smtClean="0">
                <a:ea typeface="굴림" pitchFamily="50" charset="-127"/>
              </a:rPr>
              <a:t>.</a:t>
            </a:r>
          </a:p>
          <a:p>
            <a:pPr algn="ctr" eaLnBrk="1" hangingPunct="1">
              <a:buFont typeface="Wingdings" pitchFamily="2" charset="2"/>
              <a:buNone/>
            </a:pPr>
            <a:r>
              <a:rPr lang="en-US" altLang="ko-KR" smtClean="0">
                <a:ea typeface="굴림" pitchFamily="50" charset="-127"/>
              </a:rPr>
              <a:t>1</a:t>
            </a:r>
            <a:r>
              <a:rPr lang="ko-KR" altLang="en-US" smtClean="0">
                <a:ea typeface="굴림" pitchFamily="50" charset="-127"/>
              </a:rPr>
              <a:t>주일에 </a:t>
            </a:r>
            <a:r>
              <a:rPr lang="en-US" altLang="ko-KR" smtClean="0">
                <a:ea typeface="굴림" pitchFamily="50" charset="-127"/>
              </a:rPr>
              <a:t>1</a:t>
            </a:r>
            <a:r>
              <a:rPr lang="ko-KR" altLang="en-US" smtClean="0">
                <a:ea typeface="굴림" pitchFamily="50" charset="-127"/>
              </a:rPr>
              <a:t>시간 듣는다면</a:t>
            </a:r>
            <a:r>
              <a:rPr lang="en-US" altLang="ko-KR" smtClean="0">
                <a:ea typeface="굴림" pitchFamily="50" charset="-127"/>
              </a:rPr>
              <a:t>? -</a:t>
            </a:r>
            <a:r>
              <a:rPr lang="en-US" altLang="ko-KR" smtClean="0">
                <a:ea typeface="굴림" pitchFamily="50" charset="-127"/>
                <a:sym typeface="Wingdings" pitchFamily="2" charset="2"/>
              </a:rPr>
              <a:t> 1</a:t>
            </a:r>
            <a:r>
              <a:rPr lang="ko-KR" altLang="en-US" smtClean="0">
                <a:ea typeface="굴림" pitchFamily="50" charset="-127"/>
                <a:sym typeface="Wingdings" pitchFamily="2" charset="2"/>
              </a:rPr>
              <a:t>학점</a:t>
            </a:r>
          </a:p>
          <a:p>
            <a:pPr algn="ctr" eaLnBrk="1" hangingPunct="1">
              <a:buFont typeface="Wingdings" pitchFamily="2" charset="2"/>
              <a:buNone/>
            </a:pPr>
            <a:r>
              <a:rPr lang="ko-KR" altLang="en-US" smtClean="0">
                <a:ea typeface="굴림" pitchFamily="50" charset="-127"/>
              </a:rPr>
              <a:t>      </a:t>
            </a:r>
          </a:p>
          <a:p>
            <a:pPr algn="r" eaLnBrk="1" hangingPunct="1">
              <a:buFont typeface="Wingdings" pitchFamily="2" charset="2"/>
              <a:buNone/>
            </a:pPr>
            <a:r>
              <a:rPr lang="ko-KR" altLang="en-US" smtClean="0">
                <a:ea typeface="굴림" pitchFamily="50" charset="-127"/>
              </a:rPr>
              <a:t>      </a:t>
            </a:r>
            <a:r>
              <a:rPr lang="ko-KR" altLang="en-US" sz="2000" smtClean="0">
                <a:ea typeface="굴림" pitchFamily="50" charset="-127"/>
              </a:rPr>
              <a:t>문화와 영상의 사회학 </a:t>
            </a:r>
            <a:r>
              <a:rPr lang="en-US" altLang="ko-KR" sz="2000" smtClean="0">
                <a:ea typeface="굴림" pitchFamily="50" charset="-127"/>
              </a:rPr>
              <a:t>-&gt; 1×3 = 3</a:t>
            </a:r>
          </a:p>
          <a:p>
            <a:pPr algn="r" eaLnBrk="1" hangingPunct="1">
              <a:buFont typeface="Wingdings" pitchFamily="2" charset="2"/>
              <a:buNone/>
            </a:pPr>
            <a:r>
              <a:rPr lang="ko-KR" altLang="en-US" sz="2000" smtClean="0">
                <a:ea typeface="굴림" pitchFamily="50" charset="-127"/>
              </a:rPr>
              <a:t>문학과 대중문화 </a:t>
            </a:r>
            <a:r>
              <a:rPr lang="en-US" altLang="ko-KR" sz="2000" smtClean="0">
                <a:ea typeface="굴림" pitchFamily="50" charset="-127"/>
              </a:rPr>
              <a:t>-&gt; 1.5×2 = 3</a:t>
            </a:r>
          </a:p>
          <a:p>
            <a:pPr algn="r" eaLnBrk="1" hangingPunct="1">
              <a:buFont typeface="Wingdings" pitchFamily="2" charset="2"/>
              <a:buNone/>
            </a:pPr>
            <a:r>
              <a:rPr lang="ko-KR" altLang="en-US" sz="2000" smtClean="0">
                <a:ea typeface="굴림" pitchFamily="50" charset="-127"/>
              </a:rPr>
              <a:t>매스컴과 현대사회 </a:t>
            </a:r>
            <a:r>
              <a:rPr lang="en-US" altLang="ko-KR" sz="2000" smtClean="0">
                <a:ea typeface="굴림" pitchFamily="50" charset="-127"/>
              </a:rPr>
              <a:t>-&gt; 1.5×2 = 3</a:t>
            </a:r>
          </a:p>
          <a:p>
            <a:pPr algn="r" eaLnBrk="1" hangingPunct="1">
              <a:buFont typeface="Wingdings" pitchFamily="2" charset="2"/>
              <a:buNone/>
            </a:pPr>
            <a:r>
              <a:rPr lang="ko-KR" altLang="en-US" sz="2000" smtClean="0">
                <a:ea typeface="굴림" pitchFamily="50" charset="-127"/>
              </a:rPr>
              <a:t>서양정치사상</a:t>
            </a:r>
            <a:r>
              <a:rPr lang="en-US" altLang="ko-KR" sz="2000" smtClean="0">
                <a:ea typeface="굴림" pitchFamily="50" charset="-127"/>
              </a:rPr>
              <a:t>1 -&gt; 1×3 = 3</a:t>
            </a:r>
          </a:p>
          <a:p>
            <a:pPr algn="r" eaLnBrk="1" hangingPunct="1">
              <a:buFont typeface="Wingdings" pitchFamily="2" charset="2"/>
              <a:buNone/>
            </a:pPr>
            <a:r>
              <a:rPr lang="ko-KR" altLang="en-US" sz="2000" smtClean="0">
                <a:ea typeface="굴림" pitchFamily="50" charset="-127"/>
              </a:rPr>
              <a:t>서양의 근대문화 </a:t>
            </a:r>
            <a:r>
              <a:rPr lang="en-US" altLang="ko-KR" sz="2000" smtClean="0">
                <a:ea typeface="굴림" pitchFamily="50" charset="-127"/>
              </a:rPr>
              <a:t>-&gt; 1×3 = 3</a:t>
            </a:r>
          </a:p>
          <a:p>
            <a:pPr algn="r" eaLnBrk="1" hangingPunct="1">
              <a:buFont typeface="Wingdings" pitchFamily="2" charset="2"/>
              <a:buNone/>
            </a:pPr>
            <a:r>
              <a:rPr lang="ko-KR" altLang="en-US" sz="2000" smtClean="0">
                <a:ea typeface="굴림" pitchFamily="50" charset="-127"/>
              </a:rPr>
              <a:t>사회조사방법 </a:t>
            </a:r>
            <a:r>
              <a:rPr lang="en-US" altLang="ko-KR" sz="2000" smtClean="0">
                <a:ea typeface="굴림" pitchFamily="50" charset="-127"/>
              </a:rPr>
              <a:t>-&gt; 1×3 = 3</a:t>
            </a:r>
          </a:p>
          <a:p>
            <a:pPr algn="r" eaLnBrk="1" hangingPunct="1">
              <a:buFont typeface="Wingdings" pitchFamily="2" charset="2"/>
              <a:buNone/>
            </a:pPr>
            <a:endParaRPr lang="en-US" altLang="ko-KR" sz="2000" smtClean="0">
              <a:ea typeface="굴림" pitchFamily="50" charset="-127"/>
            </a:endParaRPr>
          </a:p>
        </p:txBody>
      </p:sp>
      <p:pic>
        <p:nvPicPr>
          <p:cNvPr id="50181" name="Picture 5" descr="확정"/>
          <p:cNvPicPr>
            <a:picLocks noChangeAspect="1" noChangeArrowheads="1"/>
          </p:cNvPicPr>
          <p:nvPr/>
        </p:nvPicPr>
        <p:blipFill>
          <a:blip r:embed="rId2"/>
          <a:srcRect l="2007" t="14174" r="28752" b="17249"/>
          <a:stretch>
            <a:fillRect/>
          </a:stretch>
        </p:blipFill>
        <p:spPr bwMode="auto">
          <a:xfrm>
            <a:off x="611188" y="2852738"/>
            <a:ext cx="3889375" cy="3224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p:cTn id="19"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01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0181"/>
                                        </p:tgtEl>
                                        <p:attrNameLst>
                                          <p:attrName>style.visibility</p:attrName>
                                        </p:attrNameLst>
                                      </p:cBhvr>
                                      <p:to>
                                        <p:strVal val="visible"/>
                                      </p:to>
                                    </p:set>
                                    <p:animEffect transition="in" filter="fade">
                                      <p:cBhvr>
                                        <p:cTn id="25" dur="1000"/>
                                        <p:tgtEl>
                                          <p:spTgt spid="50181"/>
                                        </p:tgtEl>
                                      </p:cBhvr>
                                    </p:animEffect>
                                    <p:anim calcmode="lin" valueType="num">
                                      <p:cBhvr>
                                        <p:cTn id="26" dur="1000" fill="hold"/>
                                        <p:tgtEl>
                                          <p:spTgt spid="50181"/>
                                        </p:tgtEl>
                                        <p:attrNameLst>
                                          <p:attrName>ppt_x</p:attrName>
                                        </p:attrNameLst>
                                      </p:cBhvr>
                                      <p:tavLst>
                                        <p:tav tm="0">
                                          <p:val>
                                            <p:strVal val="#ppt_x"/>
                                          </p:val>
                                        </p:tav>
                                        <p:tav tm="100000">
                                          <p:val>
                                            <p:strVal val="#ppt_x"/>
                                          </p:val>
                                        </p:tav>
                                      </p:tavLst>
                                    </p:anim>
                                    <p:anim calcmode="lin" valueType="num">
                                      <p:cBhvr>
                                        <p:cTn id="27" dur="1000" fill="hold"/>
                                        <p:tgtEl>
                                          <p:spTgt spid="5018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0179">
                                            <p:txEl>
                                              <p:pRg st="3" end="3"/>
                                            </p:txEl>
                                          </p:spTgt>
                                        </p:tgtEl>
                                        <p:attrNameLst>
                                          <p:attrName>style.visibility</p:attrName>
                                        </p:attrNameLst>
                                      </p:cBhvr>
                                      <p:to>
                                        <p:strVal val="visible"/>
                                      </p:to>
                                    </p:set>
                                    <p:anim calcmode="lin" valueType="num">
                                      <p:cBhvr>
                                        <p:cTn id="32" dur="5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01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0179">
                                            <p:txEl>
                                              <p:pRg st="4" end="4"/>
                                            </p:txEl>
                                          </p:spTgt>
                                        </p:tgtEl>
                                        <p:attrNameLst>
                                          <p:attrName>style.visibility</p:attrName>
                                        </p:attrNameLst>
                                      </p:cBhvr>
                                      <p:to>
                                        <p:strVal val="visible"/>
                                      </p:to>
                                    </p:set>
                                    <p:anim calcmode="lin" valueType="num">
                                      <p:cBhvr>
                                        <p:cTn id="38" dur="5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501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50179">
                                            <p:txEl>
                                              <p:pRg st="5" end="5"/>
                                            </p:txEl>
                                          </p:spTgt>
                                        </p:tgtEl>
                                        <p:attrNameLst>
                                          <p:attrName>style.visibility</p:attrName>
                                        </p:attrNameLst>
                                      </p:cBhvr>
                                      <p:to>
                                        <p:strVal val="visible"/>
                                      </p:to>
                                    </p:set>
                                    <p:anim calcmode="lin" valueType="num">
                                      <p:cBhvr>
                                        <p:cTn id="44"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5017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50179">
                                            <p:txEl>
                                              <p:pRg st="6" end="6"/>
                                            </p:txEl>
                                          </p:spTgt>
                                        </p:tgtEl>
                                        <p:attrNameLst>
                                          <p:attrName>style.visibility</p:attrName>
                                        </p:attrNameLst>
                                      </p:cBhvr>
                                      <p:to>
                                        <p:strVal val="visible"/>
                                      </p:to>
                                    </p:set>
                                    <p:anim calcmode="lin" valueType="num">
                                      <p:cBhvr>
                                        <p:cTn id="50" dur="500" fill="hold"/>
                                        <p:tgtEl>
                                          <p:spTgt spid="50179">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5017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50179">
                                            <p:txEl>
                                              <p:pRg st="7" end="7"/>
                                            </p:txEl>
                                          </p:spTgt>
                                        </p:tgtEl>
                                        <p:attrNameLst>
                                          <p:attrName>style.visibility</p:attrName>
                                        </p:attrNameLst>
                                      </p:cBhvr>
                                      <p:to>
                                        <p:strVal val="visible"/>
                                      </p:to>
                                    </p:set>
                                    <p:anim calcmode="lin" valueType="num">
                                      <p:cBhvr>
                                        <p:cTn id="56" dur="500" fill="hold"/>
                                        <p:tgtEl>
                                          <p:spTgt spid="50179">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017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50179">
                                            <p:txEl>
                                              <p:pRg st="8" end="8"/>
                                            </p:txEl>
                                          </p:spTgt>
                                        </p:tgtEl>
                                        <p:attrNameLst>
                                          <p:attrName>style.visibility</p:attrName>
                                        </p:attrNameLst>
                                      </p:cBhvr>
                                      <p:to>
                                        <p:strVal val="visible"/>
                                      </p:to>
                                    </p:set>
                                    <p:anim calcmode="lin" valueType="num">
                                      <p:cBhvr>
                                        <p:cTn id="62" dur="500" fill="hold"/>
                                        <p:tgtEl>
                                          <p:spTgt spid="50179">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5017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ko-KR" altLang="en-US" smtClean="0">
                <a:latin typeface="HY헤드라인M" pitchFamily="18" charset="-127"/>
                <a:ea typeface="HY헤드라인M" pitchFamily="18" charset="-127"/>
              </a:rPr>
              <a:t>학점의 의미 </a:t>
            </a:r>
            <a:r>
              <a:rPr lang="en-US" altLang="ko-KR" smtClean="0">
                <a:latin typeface="HY헤드라인M" pitchFamily="18" charset="-127"/>
                <a:ea typeface="HY헤드라인M" pitchFamily="18" charset="-127"/>
              </a:rPr>
              <a:t>2</a:t>
            </a:r>
          </a:p>
        </p:txBody>
      </p:sp>
      <p:sp>
        <p:nvSpPr>
          <p:cNvPr id="51203" name="Rectangle 3"/>
          <p:cNvSpPr>
            <a:spLocks noGrp="1" noChangeArrowheads="1"/>
          </p:cNvSpPr>
          <p:nvPr>
            <p:ph type="body" sz="half" idx="1"/>
          </p:nvPr>
        </p:nvSpPr>
        <p:spPr>
          <a:xfrm>
            <a:off x="539750" y="1700213"/>
            <a:ext cx="8135938" cy="4267200"/>
          </a:xfrm>
        </p:spPr>
        <p:txBody>
          <a:bodyPr/>
          <a:lstStyle/>
          <a:p>
            <a:pPr eaLnBrk="1" hangingPunct="1"/>
            <a:r>
              <a:rPr lang="en-US" altLang="ko-KR" sz="2600" smtClean="0">
                <a:ea typeface="굴림" pitchFamily="50" charset="-127"/>
              </a:rPr>
              <a:t>‘</a:t>
            </a:r>
            <a:r>
              <a:rPr lang="ko-KR" altLang="en-US" sz="2600" smtClean="0">
                <a:ea typeface="굴림" pitchFamily="50" charset="-127"/>
              </a:rPr>
              <a:t>성적’이라는 의미의 학점</a:t>
            </a:r>
            <a:r>
              <a:rPr lang="en-US" altLang="ko-KR" sz="2600" smtClean="0">
                <a:ea typeface="굴림" pitchFamily="50" charset="-127"/>
              </a:rPr>
              <a:t>. </a:t>
            </a:r>
          </a:p>
          <a:p>
            <a:pPr eaLnBrk="1" hangingPunct="1"/>
            <a:endParaRPr lang="en-US" altLang="ko-KR" sz="2600" smtClean="0">
              <a:ea typeface="굴림" pitchFamily="50" charset="-127"/>
            </a:endParaRPr>
          </a:p>
        </p:txBody>
      </p:sp>
      <p:graphicFrame>
        <p:nvGraphicFramePr>
          <p:cNvPr id="51310" name="Group 110"/>
          <p:cNvGraphicFramePr>
            <a:graphicFrameLocks noGrp="1"/>
          </p:cNvGraphicFramePr>
          <p:nvPr>
            <p:ph sz="half" idx="2"/>
          </p:nvPr>
        </p:nvGraphicFramePr>
        <p:xfrm>
          <a:off x="827088" y="2349500"/>
          <a:ext cx="7489825" cy="2794000"/>
        </p:xfrm>
        <a:graphic>
          <a:graphicData uri="http://schemas.openxmlformats.org/drawingml/2006/table">
            <a:tbl>
              <a:tblPr/>
              <a:tblGrid>
                <a:gridCol w="1498600"/>
                <a:gridCol w="1497012"/>
                <a:gridCol w="1498600"/>
                <a:gridCol w="1497013"/>
                <a:gridCol w="1498600"/>
              </a:tblGrid>
              <a:tr h="7191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3600" b="1" i="0" u="none" strike="noStrike" cap="none" normalizeH="0" baseline="0" smtClean="0">
                          <a:ln>
                            <a:noFill/>
                          </a:ln>
                          <a:solidFill>
                            <a:schemeClr val="tx1"/>
                          </a:solidFill>
                          <a:effectLst/>
                          <a:latin typeface="굴림" pitchFamily="50" charset="-127"/>
                          <a:ea typeface="굴림" pitchFamily="50" charset="-127"/>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3600" b="1" i="0" u="none" strike="noStrike" cap="none" normalizeH="0" baseline="0" smtClean="0">
                          <a:ln>
                            <a:noFill/>
                          </a:ln>
                          <a:solidFill>
                            <a:schemeClr val="tx1"/>
                          </a:solidFill>
                          <a:effectLst/>
                          <a:latin typeface="굴림" pitchFamily="50" charset="-127"/>
                          <a:ea typeface="굴림" pitchFamily="50" charset="-127"/>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3600" b="1" i="0" u="none" strike="noStrike" cap="none" normalizeH="0" baseline="0" smtClean="0">
                          <a:ln>
                            <a:noFill/>
                          </a:ln>
                          <a:solidFill>
                            <a:schemeClr val="tx1"/>
                          </a:solidFill>
                          <a:effectLst/>
                          <a:latin typeface="굴림" pitchFamily="50" charset="-127"/>
                          <a:ea typeface="굴림" pitchFamily="50" charset="-127"/>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3600" b="1" i="0" u="none" strike="noStrike" cap="none" normalizeH="0" baseline="0" smtClean="0">
                          <a:ln>
                            <a:noFill/>
                          </a:ln>
                          <a:solidFill>
                            <a:schemeClr val="tx1"/>
                          </a:solidFill>
                          <a:effectLst/>
                          <a:latin typeface="굴림" pitchFamily="50" charset="-127"/>
                          <a:ea typeface="굴림" pitchFamily="50" charset="-127"/>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3600" b="1" i="0" u="none" strike="noStrike" cap="none" normalizeH="0" baseline="0" smtClean="0">
                          <a:ln>
                            <a:noFill/>
                          </a:ln>
                          <a:solidFill>
                            <a:schemeClr val="tx1"/>
                          </a:solidFill>
                          <a:effectLst/>
                          <a:latin typeface="굴림" pitchFamily="50" charset="-127"/>
                          <a:ea typeface="굴림" pitchFamily="50" charset="-127"/>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064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A+    4.3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B+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C+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D+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9600" b="1" i="0" u="none" strike="noStrike" cap="none" normalizeH="0" baseline="0" smtClean="0">
                          <a:ln>
                            <a:noFill/>
                          </a:ln>
                          <a:solidFill>
                            <a:schemeClr val="tx1"/>
                          </a:solidFill>
                          <a:effectLst/>
                          <a:latin typeface="굴림" pitchFamily="50" charset="-127"/>
                          <a:ea typeface="굴림" pitchFamily="50" charset="-127"/>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A0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B0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C0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D0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7064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A-    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B-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C-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D-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bl>
          </a:graphicData>
        </a:graphic>
      </p:graphicFrame>
      <p:sp>
        <p:nvSpPr>
          <p:cNvPr id="51313" name="Text Box 113"/>
          <p:cNvSpPr txBox="1">
            <a:spLocks noChangeArrowheads="1"/>
          </p:cNvSpPr>
          <p:nvPr/>
        </p:nvSpPr>
        <p:spPr bwMode="auto">
          <a:xfrm>
            <a:off x="468313" y="5445125"/>
            <a:ext cx="8064500" cy="366713"/>
          </a:xfrm>
          <a:prstGeom prst="rect">
            <a:avLst/>
          </a:prstGeom>
          <a:noFill/>
          <a:ln w="9525">
            <a:noFill/>
            <a:miter lim="800000"/>
            <a:headEnd/>
            <a:tailEnd/>
          </a:ln>
        </p:spPr>
        <p:txBody>
          <a:bodyPr>
            <a:spAutoFit/>
          </a:bodyPr>
          <a:lstStyle/>
          <a:p>
            <a:pPr eaLnBrk="0" latinLnBrk="0" hangingPunct="0">
              <a:spcBef>
                <a:spcPct val="50000"/>
              </a:spcBef>
            </a:pPr>
            <a:r>
              <a:rPr kumimoji="0" lang="en-US" altLang="ko-KR" sz="1800">
                <a:ea typeface="굴림" pitchFamily="50" charset="-127"/>
              </a:rPr>
              <a:t>★ </a:t>
            </a:r>
            <a:r>
              <a:rPr kumimoji="0" lang="ko-KR" altLang="en-US" sz="1800" b="1">
                <a:ea typeface="굴림" pitchFamily="50" charset="-127"/>
              </a:rPr>
              <a:t>평균평점이 </a:t>
            </a:r>
            <a:r>
              <a:rPr kumimoji="0" lang="en-US" altLang="ko-KR" sz="1800" b="1">
                <a:ea typeface="굴림" pitchFamily="50" charset="-127"/>
              </a:rPr>
              <a:t>1.7 </a:t>
            </a:r>
            <a:r>
              <a:rPr kumimoji="0" lang="ko-KR" altLang="en-US" sz="1800" b="1">
                <a:ea typeface="굴림" pitchFamily="50" charset="-127"/>
              </a:rPr>
              <a:t>미만이거나</a:t>
            </a:r>
            <a:r>
              <a:rPr kumimoji="0" lang="en-US" altLang="ko-KR" sz="1800" b="1">
                <a:ea typeface="굴림" pitchFamily="50" charset="-127"/>
              </a:rPr>
              <a:t>, F</a:t>
            </a:r>
            <a:r>
              <a:rPr kumimoji="0" lang="ko-KR" altLang="en-US" sz="1800" b="1">
                <a:ea typeface="굴림" pitchFamily="50" charset="-127"/>
              </a:rPr>
              <a:t>과목이 </a:t>
            </a:r>
            <a:r>
              <a:rPr kumimoji="0" lang="en-US" altLang="ko-KR" sz="1800" b="1">
                <a:ea typeface="굴림" pitchFamily="50" charset="-127"/>
              </a:rPr>
              <a:t>3</a:t>
            </a:r>
            <a:r>
              <a:rPr kumimoji="0" lang="ko-KR" altLang="en-US" sz="1800" b="1">
                <a:ea typeface="굴림" pitchFamily="50" charset="-127"/>
              </a:rPr>
              <a:t>개 과목 또는 </a:t>
            </a:r>
            <a:r>
              <a:rPr kumimoji="0" lang="en-US" altLang="ko-KR" sz="1800" b="1">
                <a:ea typeface="굴림" pitchFamily="50" charset="-127"/>
              </a:rPr>
              <a:t>6</a:t>
            </a:r>
            <a:r>
              <a:rPr kumimoji="0" lang="ko-KR" altLang="en-US" sz="1800" b="1">
                <a:ea typeface="굴림" pitchFamily="50" charset="-127"/>
              </a:rPr>
              <a:t>학점 이상 </a:t>
            </a:r>
            <a:r>
              <a:rPr kumimoji="0" lang="en-US" altLang="ko-KR" sz="1800" b="1">
                <a:ea typeface="굴림" pitchFamily="50" charset="-127"/>
              </a:rPr>
              <a:t>= </a:t>
            </a:r>
            <a:r>
              <a:rPr kumimoji="0" lang="ko-KR" altLang="en-US" sz="1800" b="1">
                <a:solidFill>
                  <a:srgbClr val="0000CC"/>
                </a:solidFill>
                <a:ea typeface="굴림" pitchFamily="50" charset="-127"/>
              </a:rPr>
              <a:t>학사경고</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500"/>
                                        <p:tgtEl>
                                          <p:spTgt spid="51203">
                                            <p:txEl>
                                              <p:pRg st="0" end="0"/>
                                            </p:txEl>
                                          </p:spTgt>
                                        </p:tgtEl>
                                      </p:cBhvr>
                                    </p:animEffect>
                                    <p:anim calcmode="lin" valueType="num">
                                      <p:cBhvr>
                                        <p:cTn id="15"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1310"/>
                                        </p:tgtEl>
                                        <p:attrNameLst>
                                          <p:attrName>style.visibility</p:attrName>
                                        </p:attrNameLst>
                                      </p:cBhvr>
                                      <p:to>
                                        <p:strVal val="visible"/>
                                      </p:to>
                                    </p:set>
                                    <p:animEffect transition="in" filter="blinds(horizontal)">
                                      <p:cBhvr>
                                        <p:cTn id="21" dur="500"/>
                                        <p:tgtEl>
                                          <p:spTgt spid="513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1313"/>
                                        </p:tgtEl>
                                        <p:attrNameLst>
                                          <p:attrName>style.visibility</p:attrName>
                                        </p:attrNameLst>
                                      </p:cBhvr>
                                      <p:to>
                                        <p:strVal val="visible"/>
                                      </p:to>
                                    </p:set>
                                    <p:anim calcmode="lin" valueType="num">
                                      <p:cBhvr additive="base">
                                        <p:cTn id="26" dur="500" fill="hold"/>
                                        <p:tgtEl>
                                          <p:spTgt spid="51313"/>
                                        </p:tgtEl>
                                        <p:attrNameLst>
                                          <p:attrName>ppt_x</p:attrName>
                                        </p:attrNameLst>
                                      </p:cBhvr>
                                      <p:tavLst>
                                        <p:tav tm="0">
                                          <p:val>
                                            <p:strVal val="#ppt_x"/>
                                          </p:val>
                                        </p:tav>
                                        <p:tav tm="100000">
                                          <p:val>
                                            <p:strVal val="#ppt_x"/>
                                          </p:val>
                                        </p:tav>
                                      </p:tavLst>
                                    </p:anim>
                                    <p:anim calcmode="lin" valueType="num">
                                      <p:cBhvr additive="base">
                                        <p:cTn id="27" dur="500" fill="hold"/>
                                        <p:tgtEl>
                                          <p:spTgt spid="51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P spid="513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ko-KR" altLang="en-US" smtClean="0">
                <a:latin typeface="HY헤드라인M" pitchFamily="18" charset="-127"/>
                <a:ea typeface="HY헤드라인M" pitchFamily="18" charset="-127"/>
              </a:rPr>
              <a:t>총 학점 및 학기당 수강 학점</a:t>
            </a:r>
            <a:endParaRPr lang="ko-KR" altLang="ko-KR" smtClean="0">
              <a:latin typeface="HY헤드라인M" pitchFamily="18" charset="-127"/>
              <a:ea typeface="HY헤드라인M" pitchFamily="18" charset="-127"/>
            </a:endParaRPr>
          </a:p>
        </p:txBody>
      </p:sp>
      <p:sp>
        <p:nvSpPr>
          <p:cNvPr id="47107" name="Rectangle 3"/>
          <p:cNvSpPr>
            <a:spLocks noGrp="1" noChangeArrowheads="1"/>
          </p:cNvSpPr>
          <p:nvPr>
            <p:ph type="body" idx="1"/>
          </p:nvPr>
        </p:nvSpPr>
        <p:spPr/>
        <p:txBody>
          <a:bodyPr/>
          <a:lstStyle/>
          <a:p>
            <a:pPr eaLnBrk="1" hangingPunct="1"/>
            <a:r>
              <a:rPr lang="ko-KR" altLang="en-US" sz="3600" smtClean="0">
                <a:ea typeface="굴림" pitchFamily="50" charset="-127"/>
              </a:rPr>
              <a:t>자유전공학부 졸업학점</a:t>
            </a:r>
            <a:endParaRPr lang="en-US" altLang="ko-KR" sz="3600" smtClean="0">
              <a:ea typeface="굴림" pitchFamily="50" charset="-127"/>
            </a:endParaRPr>
          </a:p>
          <a:p>
            <a:pPr lvl="1" eaLnBrk="1" hangingPunct="1"/>
            <a:r>
              <a:rPr lang="en-US" altLang="ko-KR" sz="3200" b="1" smtClean="0">
                <a:ea typeface="굴림" pitchFamily="50" charset="-127"/>
              </a:rPr>
              <a:t>130</a:t>
            </a:r>
            <a:r>
              <a:rPr lang="ko-KR" altLang="en-US" sz="3200" b="1" smtClean="0">
                <a:ea typeface="굴림" pitchFamily="50" charset="-127"/>
              </a:rPr>
              <a:t>학점</a:t>
            </a:r>
          </a:p>
          <a:p>
            <a:pPr eaLnBrk="1" hangingPunct="1"/>
            <a:r>
              <a:rPr lang="ko-KR" altLang="en-US" sz="3600" smtClean="0">
                <a:ea typeface="굴림" pitchFamily="50" charset="-127"/>
              </a:rPr>
              <a:t>한 학기 수강신청 학점 최대 </a:t>
            </a:r>
            <a:r>
              <a:rPr lang="en-US" altLang="ko-KR" sz="3600" smtClean="0">
                <a:ea typeface="굴림" pitchFamily="50" charset="-127"/>
              </a:rPr>
              <a:t>20</a:t>
            </a:r>
            <a:r>
              <a:rPr lang="ko-KR" altLang="en-US" sz="3600" smtClean="0">
                <a:ea typeface="굴림" pitchFamily="50" charset="-127"/>
              </a:rPr>
              <a:t>학점</a:t>
            </a:r>
            <a:endParaRPr lang="en-US" altLang="ko-KR" sz="3600" smtClean="0">
              <a:ea typeface="굴림" pitchFamily="50" charset="-127"/>
            </a:endParaRPr>
          </a:p>
          <a:p>
            <a:pPr lvl="1" eaLnBrk="1" hangingPunct="1"/>
            <a:r>
              <a:rPr lang="ko-KR" altLang="en-US" sz="3200" b="1" smtClean="0">
                <a:ea typeface="굴림" pitchFamily="50" charset="-127"/>
              </a:rPr>
              <a:t>자유 전공 </a:t>
            </a:r>
            <a:r>
              <a:rPr lang="en-US" altLang="ko-KR" sz="3200" b="1" smtClean="0">
                <a:ea typeface="굴림" pitchFamily="50" charset="-127"/>
              </a:rPr>
              <a:t>1</a:t>
            </a:r>
            <a:r>
              <a:rPr lang="ko-KR" altLang="en-US" sz="3200" b="1" smtClean="0">
                <a:ea typeface="굴림" pitchFamily="50" charset="-127"/>
              </a:rPr>
              <a:t>학년 학생</a:t>
            </a:r>
            <a:endParaRPr lang="en-US" altLang="ko-KR" sz="3200" b="1" smtClean="0">
              <a:ea typeface="굴림" pitchFamily="50" charset="-127"/>
            </a:endParaRPr>
          </a:p>
          <a:p>
            <a:pPr lvl="1" eaLnBrk="1" hangingPunct="1"/>
            <a:r>
              <a:rPr lang="en-US" altLang="ko-KR" sz="3200" b="1" smtClean="0">
                <a:ea typeface="굴림" pitchFamily="50" charset="-127"/>
              </a:rPr>
              <a:t>2</a:t>
            </a:r>
            <a:r>
              <a:rPr lang="ko-KR" altLang="en-US" sz="3200" b="1" smtClean="0">
                <a:ea typeface="굴림" pitchFamily="50" charset="-127"/>
              </a:rPr>
              <a:t>학년 이후에는 </a:t>
            </a:r>
            <a:r>
              <a:rPr lang="en-US" altLang="ko-KR" sz="3200" b="1" smtClean="0">
                <a:ea typeface="굴림" pitchFamily="50" charset="-127"/>
              </a:rPr>
              <a:t>18</a:t>
            </a:r>
            <a:r>
              <a:rPr lang="ko-KR" altLang="en-US" sz="3200" b="1" smtClean="0">
                <a:ea typeface="굴림" pitchFamily="50" charset="-127"/>
              </a:rPr>
              <a:t>학점</a:t>
            </a:r>
            <a:r>
              <a:rPr lang="en-US" altLang="ko-KR" sz="3200" b="1" smtClean="0">
                <a:ea typeface="굴림" pitchFamily="50" charset="-127"/>
              </a:rPr>
              <a:t>. </a:t>
            </a:r>
          </a:p>
          <a:p>
            <a:pPr lvl="2" eaLnBrk="1" hangingPunct="1"/>
            <a:r>
              <a:rPr lang="ko-KR" altLang="en-US" sz="2900" b="1" smtClean="0">
                <a:ea typeface="굴림" pitchFamily="50" charset="-127"/>
              </a:rPr>
              <a:t>단 평점이 높으면 상한 높아짐</a:t>
            </a:r>
            <a:endParaRPr lang="ko-KR" altLang="en-US" sz="2900" smtClean="0">
              <a:ea typeface="굴림" pitchFamily="50" charset="-12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ko-KR" altLang="en-US" smtClean="0">
                <a:latin typeface="HY헤드라인M" pitchFamily="18" charset="-127"/>
                <a:ea typeface="HY헤드라인M" pitchFamily="18" charset="-127"/>
              </a:rPr>
              <a:t>자유전공학부 </a:t>
            </a:r>
            <a:r>
              <a:rPr lang="en-US" altLang="ko-KR" smtClean="0">
                <a:latin typeface="HY헤드라인M" pitchFamily="18" charset="-127"/>
                <a:ea typeface="HY헤드라인M" pitchFamily="18" charset="-127"/>
              </a:rPr>
              <a:t>1</a:t>
            </a:r>
            <a:r>
              <a:rPr lang="ko-KR" altLang="en-US" smtClean="0">
                <a:latin typeface="HY헤드라인M" pitchFamily="18" charset="-127"/>
                <a:ea typeface="HY헤드라인M" pitchFamily="18" charset="-127"/>
              </a:rPr>
              <a:t>학년 </a:t>
            </a:r>
            <a:r>
              <a:rPr lang="en-US" altLang="ko-KR" smtClean="0">
                <a:latin typeface="HY헤드라인M" pitchFamily="18" charset="-127"/>
                <a:ea typeface="HY헤드라인M" pitchFamily="18" charset="-127"/>
              </a:rPr>
              <a:t>1</a:t>
            </a:r>
            <a:r>
              <a:rPr lang="ko-KR" altLang="en-US" smtClean="0">
                <a:latin typeface="HY헤드라인M" pitchFamily="18" charset="-127"/>
                <a:ea typeface="HY헤드라인M" pitchFamily="18" charset="-127"/>
              </a:rPr>
              <a:t>학기</a:t>
            </a:r>
          </a:p>
        </p:txBody>
      </p:sp>
      <p:graphicFrame>
        <p:nvGraphicFramePr>
          <p:cNvPr id="189599" name="Group 159"/>
          <p:cNvGraphicFramePr>
            <a:graphicFrameLocks noGrp="1"/>
          </p:cNvGraphicFramePr>
          <p:nvPr>
            <p:ph type="tbl" idx="1"/>
          </p:nvPr>
        </p:nvGraphicFramePr>
        <p:xfrm>
          <a:off x="323850" y="1628775"/>
          <a:ext cx="8424863" cy="4525963"/>
        </p:xfrm>
        <a:graphic>
          <a:graphicData uri="http://schemas.openxmlformats.org/drawingml/2006/table">
            <a:tbl>
              <a:tblPr/>
              <a:tblGrid>
                <a:gridCol w="2735982"/>
                <a:gridCol w="3168352"/>
                <a:gridCol w="2520529"/>
              </a:tblGrid>
              <a:tr h="46196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rPr>
                        <a:t>대학국어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dirty="0" smtClean="0">
                          <a:ln>
                            <a:noFill/>
                          </a:ln>
                          <a:solidFill>
                            <a:schemeClr val="tx1"/>
                          </a:solidFill>
                          <a:effectLst/>
                          <a:latin typeface="HY견고딕" pitchFamily="18" charset="-127"/>
                          <a:ea typeface="HY견고딕" pitchFamily="18" charset="-127"/>
                        </a:rPr>
                        <a:t>2</a:t>
                      </a:r>
                      <a:r>
                        <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rPr>
                        <a:t>학기 개설 안됨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4651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rPr>
                        <a:t>주제탐구세미나</a:t>
                      </a:r>
                      <a:r>
                        <a:rPr kumimoji="1" lang="en-US" altLang="ko-KR" sz="2400" b="1" i="0" u="none" strike="noStrike" cap="none" normalizeH="0" baseline="0" dirty="0" smtClean="0">
                          <a:ln>
                            <a:noFill/>
                          </a:ln>
                          <a:solidFill>
                            <a:schemeClr val="tx1"/>
                          </a:solidFill>
                          <a:effectLst/>
                          <a:latin typeface="HY견고딕" pitchFamily="18" charset="-127"/>
                          <a:ea typeface="HY견고딕" pitchFamily="18" charset="-127"/>
                        </a:rPr>
                        <a:t>1</a:t>
                      </a:r>
                      <a:endPar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HY견고딕" pitchFamily="18" charset="-127"/>
                          <a:ea typeface="HY견고딕" pitchFamily="18" charset="-127"/>
                        </a:rPr>
                        <a:t>시간</a:t>
                      </a:r>
                      <a:r>
                        <a:rPr kumimoji="1" lang="en-US" altLang="ko-KR" sz="2400" b="1" i="0" u="none" strike="noStrike" cap="none" normalizeH="0" baseline="0" smtClean="0">
                          <a:ln>
                            <a:noFill/>
                          </a:ln>
                          <a:solidFill>
                            <a:schemeClr val="tx1"/>
                          </a:solidFill>
                          <a:effectLst/>
                          <a:latin typeface="HY견고딕" pitchFamily="18" charset="-127"/>
                          <a:ea typeface="HY견고딕" pitchFamily="18" charset="-127"/>
                        </a:rPr>
                        <a:t>/ </a:t>
                      </a:r>
                      <a:r>
                        <a:rPr kumimoji="1" lang="ko-KR" altLang="en-US" sz="2400" b="1" i="0" u="none" strike="noStrike" cap="none" normalizeH="0" baseline="0" smtClean="0">
                          <a:ln>
                            <a:noFill/>
                          </a:ln>
                          <a:solidFill>
                            <a:schemeClr val="tx1"/>
                          </a:solidFill>
                          <a:effectLst/>
                          <a:latin typeface="HY견고딕" pitchFamily="18" charset="-127"/>
                          <a:ea typeface="HY견고딕" pitchFamily="18" charset="-127"/>
                        </a:rPr>
                        <a:t>생명</a:t>
                      </a:r>
                      <a:r>
                        <a:rPr kumimoji="1" lang="en-US" altLang="ko-KR" sz="2400" b="1" i="0" u="none" strike="noStrike" cap="none" normalizeH="0" baseline="0" smtClean="0">
                          <a:ln>
                            <a:noFill/>
                          </a:ln>
                          <a:solidFill>
                            <a:schemeClr val="tx1"/>
                          </a:solidFill>
                          <a:effectLst/>
                          <a:latin typeface="HY견고딕" pitchFamily="18" charset="-127"/>
                          <a:ea typeface="HY견고딕" pitchFamily="18" charset="-127"/>
                        </a:rPr>
                        <a:t>/ </a:t>
                      </a:r>
                      <a:r>
                        <a:rPr kumimoji="1" lang="ko-KR" altLang="en-US" sz="2400" b="1" i="0" u="none" strike="noStrike" cap="none" normalizeH="0" baseline="0" smtClean="0">
                          <a:ln>
                            <a:noFill/>
                          </a:ln>
                          <a:solidFill>
                            <a:schemeClr val="tx1"/>
                          </a:solidFill>
                          <a:effectLst/>
                          <a:latin typeface="HY견고딕" pitchFamily="18" charset="-127"/>
                          <a:ea typeface="HY견고딕" pitchFamily="18" charset="-127"/>
                        </a:rPr>
                        <a:t>사랑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431800">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HY견고딕" pitchFamily="18" charset="-127"/>
                          <a:ea typeface="HY견고딕" pitchFamily="18" charset="-127"/>
                        </a:rPr>
                        <a:t>수학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rPr>
                        <a:t>수학의 기초와 응용</a:t>
                      </a:r>
                      <a:r>
                        <a:rPr kumimoji="1" lang="en-US" altLang="ko-KR" sz="2400" b="1" i="0" u="none" strike="noStrike" cap="none" normalizeH="0" baseline="0" dirty="0" smtClean="0">
                          <a:ln>
                            <a:noFill/>
                          </a:ln>
                          <a:solidFill>
                            <a:schemeClr val="tx1"/>
                          </a:solidFill>
                          <a:effectLst/>
                          <a:latin typeface="HY견고딕" pitchFamily="18" charset="-127"/>
                          <a:ea typeface="HY견고딕" pitchFamily="18" charset="-127"/>
                        </a:rPr>
                        <a:t>1</a:t>
                      </a:r>
                      <a:endParaRPr kumimoji="1" lang="ko-KR" altLang="en-US" sz="2400" b="1" i="0" u="none" strike="noStrike" cap="none" normalizeH="0" baseline="0" dirty="0" smtClean="0">
                        <a:ln>
                          <a:noFill/>
                        </a:ln>
                        <a:solidFill>
                          <a:schemeClr val="tx1"/>
                        </a:solidFill>
                        <a:effectLst/>
                        <a:latin typeface="HY견고딕" pitchFamily="18" charset="-127"/>
                        <a:ea typeface="HY견고딕" pitchFamily="18"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HY견고딕" pitchFamily="18" charset="-127"/>
                          <a:ea typeface="HY견고딕" pitchFamily="18" charset="-127"/>
                        </a:rPr>
                        <a:t>수학 및 연습</a:t>
                      </a:r>
                      <a:r>
                        <a:rPr kumimoji="1" lang="en-US" altLang="ko-KR" sz="2400" b="1" i="0" u="none" strike="noStrike" cap="none" normalizeH="0" baseline="0" smtClean="0">
                          <a:ln>
                            <a:noFill/>
                          </a:ln>
                          <a:solidFill>
                            <a:schemeClr val="tx1"/>
                          </a:solidFill>
                          <a:effectLst/>
                          <a:latin typeface="HY견고딕" pitchFamily="18" charset="-127"/>
                          <a:ea typeface="HY견고딕" pitchFamily="18" charset="-127"/>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932">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이공계학문의 기초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3~4 </a:t>
                      </a:r>
                      <a:r>
                        <a:rPr kumimoji="1" lang="ko-KR" altLang="en-US" sz="2400" b="0" i="0" u="none" strike="noStrike" cap="none" normalizeH="0" baseline="0" smtClean="0">
                          <a:ln>
                            <a:noFill/>
                          </a:ln>
                          <a:solidFill>
                            <a:schemeClr val="tx1"/>
                          </a:solidFill>
                          <a:effectLst/>
                          <a:latin typeface="굴림" pitchFamily="50" charset="-127"/>
                          <a:ea typeface="굴림" pitchFamily="50" charset="-127"/>
                        </a:rPr>
                        <a:t>과목 선택</a:t>
                      </a:r>
                      <a:endParaRPr kumimoji="1" lang="ko-KR" altLang="en-US" sz="24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endParaRPr kumimoji="1" lang="ko-KR" altLang="en-US" sz="24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영어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0" i="0" u="none" strike="noStrike" cap="none" normalizeH="0" baseline="0" smtClean="0">
                          <a:ln>
                            <a:noFill/>
                          </a:ln>
                          <a:solidFill>
                            <a:schemeClr val="tx1"/>
                          </a:solidFill>
                          <a:effectLst/>
                          <a:latin typeface="굴림" pitchFamily="50" charset="-127"/>
                          <a:ea typeface="굴림" pitchFamily="50" charset="-127"/>
                        </a:rPr>
                        <a:t>성적에 따라 대학영어</a:t>
                      </a:r>
                      <a:r>
                        <a:rPr kumimoji="1" lang="en-US" altLang="ko-KR" sz="2400" b="0" i="0" u="none" strike="noStrike" cap="none" normalizeH="0" baseline="0" smtClean="0">
                          <a:ln>
                            <a:noFill/>
                          </a:ln>
                          <a:solidFill>
                            <a:schemeClr val="tx1"/>
                          </a:solidFill>
                          <a:effectLst/>
                          <a:latin typeface="굴림" pitchFamily="50" charset="-127"/>
                          <a:ea typeface="굴림" pitchFamily="50" charset="-127"/>
                        </a:rPr>
                        <a:t>/</a:t>
                      </a:r>
                      <a:r>
                        <a:rPr kumimoji="1" lang="ko-KR" altLang="en-US" sz="2400" b="0" i="0" u="none" strike="noStrike" cap="none" normalizeH="0" baseline="0" smtClean="0">
                          <a:ln>
                            <a:noFill/>
                          </a:ln>
                          <a:solidFill>
                            <a:schemeClr val="tx1"/>
                          </a:solidFill>
                          <a:effectLst/>
                          <a:latin typeface="굴림" pitchFamily="50" charset="-127"/>
                          <a:ea typeface="굴림" pitchFamily="50" charset="-127"/>
                        </a:rPr>
                        <a:t>고급영어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45878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제</a:t>
                      </a: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2</a:t>
                      </a: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외국어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1~2 </a:t>
                      </a: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과목 선택</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68421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핵심교양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문학과 예술</a:t>
                      </a: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a:t>
                      </a: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역사와 철학</a:t>
                      </a: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a:t>
                      </a: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사회와 이념 중 </a:t>
                      </a: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2 + </a:t>
                      </a: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자연과 기술</a:t>
                      </a: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a:t>
                      </a:r>
                      <a:r>
                        <a:rPr kumimoji="1" lang="ko-KR" altLang="en-US" sz="2400" b="0" i="0" u="none" strike="noStrike" cap="none" normalizeH="0" baseline="0" dirty="0" smtClean="0">
                          <a:ln>
                            <a:noFill/>
                          </a:ln>
                          <a:solidFill>
                            <a:schemeClr val="tx1"/>
                          </a:solidFill>
                          <a:effectLst/>
                          <a:latin typeface="굴림" pitchFamily="50" charset="-127"/>
                          <a:ea typeface="굴림" pitchFamily="50" charset="-127"/>
                        </a:rPr>
                        <a:t>생명과 환경 중 </a:t>
                      </a:r>
                      <a:r>
                        <a:rPr kumimoji="1" lang="en-US" altLang="ko-KR" sz="2400" b="0" i="0" u="none" strike="noStrike" cap="none" normalizeH="0" baseline="0" dirty="0" smtClean="0">
                          <a:ln>
                            <a:noFill/>
                          </a:ln>
                          <a:solidFill>
                            <a:schemeClr val="tx1"/>
                          </a:solidFill>
                          <a:effectLst/>
                          <a:latin typeface="굴림" pitchFamily="50" charset="-127"/>
                          <a:ea typeface="굴림" pitchFamily="50" charset="-127"/>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346075">
                <a:tc gridSpan="3">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일반교양</a:t>
                      </a:r>
                      <a:r>
                        <a:rPr kumimoji="1" lang="en-US" altLang="ko-KR" sz="2400" b="1" i="0" u="none" strike="noStrike" cap="none" normalizeH="0" baseline="0" dirty="0" smtClean="0">
                          <a:ln>
                            <a:noFill/>
                          </a:ln>
                          <a:solidFill>
                            <a:schemeClr val="tx1"/>
                          </a:solidFill>
                          <a:effectLst/>
                          <a:latin typeface="굴림" pitchFamily="50" charset="-127"/>
                          <a:ea typeface="굴림" pitchFamily="50" charset="-127"/>
                        </a:rPr>
                        <a:t>(</a:t>
                      </a: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다른 전공 선수과목</a:t>
                      </a:r>
                      <a:r>
                        <a:rPr kumimoji="1" lang="en-US" altLang="ko-KR" sz="2400" b="1" i="0" u="none" strike="noStrike" cap="none" normalizeH="0" baseline="0" dirty="0" smtClean="0">
                          <a:ln>
                            <a:noFill/>
                          </a:ln>
                          <a:solidFill>
                            <a:schemeClr val="tx1"/>
                          </a:solidFill>
                          <a:effectLst/>
                          <a:latin typeface="굴림" pitchFamily="50" charset="-127"/>
                          <a:ea typeface="굴림" pitchFamily="50" charset="-127"/>
                        </a:rPr>
                        <a:t>), </a:t>
                      </a: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예술</a:t>
                      </a:r>
                      <a:r>
                        <a:rPr kumimoji="1" lang="en-US" altLang="ko-KR" sz="2400" b="1" i="0" u="none" strike="noStrike" cap="none" normalizeH="0" baseline="0" dirty="0" smtClean="0">
                          <a:ln>
                            <a:noFill/>
                          </a:ln>
                          <a:solidFill>
                            <a:schemeClr val="tx1"/>
                          </a:solidFill>
                          <a:effectLst/>
                          <a:latin typeface="굴림" pitchFamily="50" charset="-127"/>
                          <a:ea typeface="굴림" pitchFamily="50" charset="-127"/>
                        </a:rPr>
                        <a:t>/</a:t>
                      </a: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체육</a:t>
                      </a:r>
                      <a:r>
                        <a:rPr kumimoji="1" lang="en-US" altLang="ko-KR" sz="2400" b="1" i="0" u="none" strike="noStrike" cap="none" normalizeH="0" baseline="0" dirty="0" smtClean="0">
                          <a:ln>
                            <a:noFill/>
                          </a:ln>
                          <a:solidFill>
                            <a:schemeClr val="tx1"/>
                          </a:solidFill>
                          <a:effectLst/>
                          <a:latin typeface="굴림" pitchFamily="50" charset="-127"/>
                          <a:ea typeface="굴림" pitchFamily="50" charset="-127"/>
                        </a:rPr>
                        <a:t>, </a:t>
                      </a:r>
                      <a:r>
                        <a:rPr kumimoji="1" lang="ko-KR" altLang="en-US" sz="2400" b="1" i="0" u="none" strike="noStrike" cap="none" normalizeH="0" baseline="0" dirty="0" smtClean="0">
                          <a:ln>
                            <a:noFill/>
                          </a:ln>
                          <a:solidFill>
                            <a:schemeClr val="tx1"/>
                          </a:solidFill>
                          <a:effectLst/>
                          <a:latin typeface="굴림" pitchFamily="50" charset="-127"/>
                          <a:ea typeface="굴림" pitchFamily="50" charset="-127"/>
                        </a:rPr>
                        <a:t>사회봉사</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346075">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a:t>
                      </a: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신입생 세미나</a:t>
                      </a: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latinLnBrk="1"/>
                      <a:endParaRPr lang="ko-KR" alt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ko-KR" altLang="en-US" smtClean="0">
                <a:latin typeface="HY헤드라인M" pitchFamily="18" charset="-127"/>
                <a:ea typeface="HY헤드라인M" pitchFamily="18" charset="-127"/>
              </a:rPr>
              <a:t>이공계학문의 기초</a:t>
            </a:r>
          </a:p>
        </p:txBody>
      </p:sp>
      <p:sp>
        <p:nvSpPr>
          <p:cNvPr id="49155" name="Rectangle 4"/>
          <p:cNvSpPr>
            <a:spLocks noChangeArrowheads="1"/>
          </p:cNvSpPr>
          <p:nvPr/>
        </p:nvSpPr>
        <p:spPr bwMode="auto">
          <a:xfrm>
            <a:off x="0" y="1355725"/>
            <a:ext cx="9144000" cy="0"/>
          </a:xfrm>
          <a:prstGeom prst="rect">
            <a:avLst/>
          </a:prstGeom>
          <a:noFill/>
          <a:ln w="9525">
            <a:noFill/>
            <a:miter lim="800000"/>
            <a:headEnd/>
            <a:tailEnd/>
          </a:ln>
        </p:spPr>
        <p:txBody>
          <a:bodyPr wrap="none" anchor="ctr">
            <a:spAutoFit/>
          </a:bodyPr>
          <a:lstStyle/>
          <a:p>
            <a:pPr eaLnBrk="0" latinLnBrk="0" hangingPunct="0"/>
            <a:endParaRPr kumimoji="0" lang="ko-KR" altLang="en-US" sz="1800">
              <a:ea typeface="굴림" pitchFamily="50" charset="-127"/>
            </a:endParaRPr>
          </a:p>
        </p:txBody>
      </p:sp>
      <p:sp>
        <p:nvSpPr>
          <p:cNvPr id="49156" name="Rectangle 158"/>
          <p:cNvSpPr>
            <a:spLocks noChangeArrowheads="1"/>
          </p:cNvSpPr>
          <p:nvPr/>
        </p:nvSpPr>
        <p:spPr bwMode="auto">
          <a:xfrm>
            <a:off x="0" y="5502275"/>
            <a:ext cx="9144000" cy="0"/>
          </a:xfrm>
          <a:prstGeom prst="rect">
            <a:avLst/>
          </a:prstGeom>
          <a:noFill/>
          <a:ln w="9525">
            <a:noFill/>
            <a:miter lim="800000"/>
            <a:headEnd/>
            <a:tailEnd/>
          </a:ln>
        </p:spPr>
        <p:txBody>
          <a:bodyPr wrap="none" anchor="ctr">
            <a:spAutoFit/>
          </a:bodyPr>
          <a:lstStyle/>
          <a:p>
            <a:pPr eaLnBrk="0" latinLnBrk="0" hangingPunct="0"/>
            <a:endParaRPr kumimoji="0" lang="ko-KR" altLang="en-US" sz="1800">
              <a:ea typeface="굴림" pitchFamily="50" charset="-127"/>
            </a:endParaRPr>
          </a:p>
        </p:txBody>
      </p:sp>
      <p:sp>
        <p:nvSpPr>
          <p:cNvPr id="49157" name="Rectangle 199"/>
          <p:cNvSpPr>
            <a:spLocks noChangeArrowheads="1"/>
          </p:cNvSpPr>
          <p:nvPr/>
        </p:nvSpPr>
        <p:spPr bwMode="auto">
          <a:xfrm>
            <a:off x="0" y="358775"/>
            <a:ext cx="9144000" cy="0"/>
          </a:xfrm>
          <a:prstGeom prst="rect">
            <a:avLst/>
          </a:prstGeom>
          <a:noFill/>
          <a:ln w="9525">
            <a:noFill/>
            <a:miter lim="800000"/>
            <a:headEnd/>
            <a:tailEnd/>
          </a:ln>
        </p:spPr>
        <p:txBody>
          <a:bodyPr wrap="none" anchor="ctr">
            <a:spAutoFit/>
          </a:bodyPr>
          <a:lstStyle/>
          <a:p>
            <a:pPr eaLnBrk="0" latinLnBrk="0" hangingPunct="0"/>
            <a:endParaRPr kumimoji="0" lang="ko-KR" altLang="en-US" sz="1800">
              <a:ea typeface="굴림" pitchFamily="50" charset="-127"/>
            </a:endParaRPr>
          </a:p>
        </p:txBody>
      </p:sp>
      <p:graphicFrame>
        <p:nvGraphicFramePr>
          <p:cNvPr id="913438" name="Group 30"/>
          <p:cNvGraphicFramePr>
            <a:graphicFrameLocks noGrp="1"/>
          </p:cNvGraphicFramePr>
          <p:nvPr/>
        </p:nvGraphicFramePr>
        <p:xfrm>
          <a:off x="395288" y="2133600"/>
          <a:ext cx="8426450" cy="3230563"/>
        </p:xfrm>
        <a:graphic>
          <a:graphicData uri="http://schemas.openxmlformats.org/drawingml/2006/table">
            <a:tbl>
              <a:tblPr/>
              <a:tblGrid>
                <a:gridCol w="1512887"/>
                <a:gridCol w="6913563"/>
              </a:tblGrid>
              <a:tr h="5254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수학계열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수학 및 연습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고급수학 및 연습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생명과학을 위한 수학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미적분학 및 연습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2(4),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수학의 기초와 응용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2(4),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공학수학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공학수학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물리계열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물리학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물리학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물리학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고급 물리학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고급 물리학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p>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인문사회계를 위한 물리학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화학계열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화학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화학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화학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고급화학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고급화학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p>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인문사회계를 위한 화학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생물계열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생물학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생물학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1(3),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생물학 </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2(3), </a:t>
                      </a:r>
                    </a:p>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인문사회계를 위한 생물학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컴퓨터계열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컴퓨터 원리</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컴퓨터의 개념 및 실습</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바탕" pitchFamily="18" charset="-127"/>
                          <a:ea typeface="HY헤드라인M" pitchFamily="18" charset="-127"/>
                          <a:cs typeface="한컴바탕" pitchFamily="18" charset="-127"/>
                        </a:rPr>
                        <a:t>기타계열</a:t>
                      </a:r>
                      <a:endParaRPr kumimoji="1" lang="ko-KR" altLang="en-US" sz="1600" b="0" i="0" u="none" strike="noStrike" cap="none" normalizeH="0" baseline="0" smtClean="0">
                        <a:ln>
                          <a:noFill/>
                        </a:ln>
                        <a:solidFill>
                          <a:schemeClr val="tx1"/>
                        </a:solidFill>
                        <a:effectLst/>
                        <a:latin typeface="굴림" pitchFamily="50" charset="-127"/>
                        <a:ea typeface="HY헤드라인M" pitchFamily="18" charset="-127"/>
                        <a:cs typeface="한컴바탕" pitchFamily="18" charset="-127"/>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지구환경과학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지구시스템과학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대기과학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천문학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해양학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 </a:t>
                      </a:r>
                      <a:r>
                        <a:rPr kumimoji="1" lang="ko-KR" altLang="en-US"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통계학</a:t>
                      </a:r>
                      <a:r>
                        <a:rPr kumimoji="1" lang="en-US" altLang="ko-KR" sz="1600" b="0" i="0" u="none" strike="noStrike" cap="none" normalizeH="0" baseline="0" smtClean="0">
                          <a:ln>
                            <a:noFill/>
                          </a:ln>
                          <a:solidFill>
                            <a:schemeClr val="tx1"/>
                          </a:solidFill>
                          <a:effectLst/>
                          <a:latin typeface="HY헤드라인M" pitchFamily="18" charset="-127"/>
                          <a:ea typeface="HY헤드라인M" pitchFamily="18" charset="-127"/>
                          <a:cs typeface="한컴바탕" pitchFamily="18" charset="-127"/>
                        </a:rPr>
                        <a:t>(3)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81" name="Rectangle 275"/>
          <p:cNvSpPr>
            <a:spLocks noChangeArrowheads="1"/>
          </p:cNvSpPr>
          <p:nvPr/>
        </p:nvSpPr>
        <p:spPr bwMode="auto">
          <a:xfrm>
            <a:off x="0" y="6499225"/>
            <a:ext cx="9144000" cy="0"/>
          </a:xfrm>
          <a:prstGeom prst="rect">
            <a:avLst/>
          </a:prstGeom>
          <a:noFill/>
          <a:ln w="9525">
            <a:noFill/>
            <a:miter lim="800000"/>
            <a:headEnd/>
            <a:tailEnd/>
          </a:ln>
        </p:spPr>
        <p:txBody>
          <a:bodyPr wrap="none" anchor="ctr">
            <a:spAutoFit/>
          </a:bodyPr>
          <a:lstStyle/>
          <a:p>
            <a:pPr eaLnBrk="0" latinLnBrk="0" hangingPunct="0"/>
            <a:endParaRPr kumimoji="0" lang="ko-KR" altLang="en-US" sz="1800">
              <a:ea typeface="굴림" pitchFamily="50" charset="-127"/>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ko-KR" altLang="ko-KR" smtClean="0">
              <a:ea typeface="굴림" pitchFamily="50" charset="-127"/>
            </a:endParaRPr>
          </a:p>
        </p:txBody>
      </p:sp>
      <p:sp>
        <p:nvSpPr>
          <p:cNvPr id="50179" name="Rectangle 3"/>
          <p:cNvSpPr>
            <a:spLocks noGrp="1" noChangeArrowheads="1"/>
          </p:cNvSpPr>
          <p:nvPr>
            <p:ph type="body" idx="1"/>
          </p:nvPr>
        </p:nvSpPr>
        <p:spPr>
          <a:xfrm>
            <a:off x="566738" y="1628775"/>
            <a:ext cx="8001000" cy="5229225"/>
          </a:xfrm>
        </p:spPr>
        <p:txBody>
          <a:bodyPr/>
          <a:lstStyle/>
          <a:p>
            <a:pPr eaLnBrk="1" hangingPunct="1">
              <a:buFont typeface="Wingdings" pitchFamily="2" charset="2"/>
              <a:buNone/>
            </a:pPr>
            <a:r>
              <a:rPr lang="ko-KR" altLang="en-US" sz="4400" smtClean="0">
                <a:solidFill>
                  <a:schemeClr val="tx1"/>
                </a:solidFill>
                <a:latin typeface="HY헤드라인M" pitchFamily="18" charset="-127"/>
                <a:ea typeface="HY헤드라인M" pitchFamily="18" charset="-127"/>
              </a:rPr>
              <a:t>영어</a:t>
            </a:r>
            <a:r>
              <a:rPr lang="ko-KR" altLang="en-US" sz="4000" smtClean="0">
                <a:solidFill>
                  <a:schemeClr val="tx1"/>
                </a:solidFill>
                <a:latin typeface="HY헤드라인M" pitchFamily="18" charset="-127"/>
                <a:ea typeface="HY헤드라인M" pitchFamily="18" charset="-127"/>
              </a:rPr>
              <a:t>	</a:t>
            </a:r>
          </a:p>
          <a:p>
            <a:pPr eaLnBrk="1" hangingPunct="1">
              <a:buFont typeface="Wingdings" pitchFamily="2" charset="2"/>
              <a:buNone/>
            </a:pPr>
            <a:r>
              <a:rPr lang="ko-KR" altLang="en-US" smtClean="0">
                <a:solidFill>
                  <a:schemeClr val="tx1"/>
                </a:solidFill>
                <a:latin typeface="HY헤드라인M" pitchFamily="18" charset="-127"/>
                <a:ea typeface="HY헤드라인M" pitchFamily="18" charset="-127"/>
              </a:rPr>
              <a:t>  </a:t>
            </a:r>
            <a:r>
              <a:rPr lang="en-US" altLang="ko-KR" sz="4000" smtClean="0">
                <a:solidFill>
                  <a:schemeClr val="tx1"/>
                </a:solidFill>
                <a:latin typeface="HY헤드라인M" pitchFamily="18" charset="-127"/>
                <a:ea typeface="HY헤드라인M" pitchFamily="18" charset="-127"/>
              </a:rPr>
              <a:t>TEPS/TOEFL </a:t>
            </a:r>
            <a:r>
              <a:rPr lang="ko-KR" altLang="en-US" sz="4000" smtClean="0">
                <a:solidFill>
                  <a:schemeClr val="tx1"/>
                </a:solidFill>
                <a:latin typeface="HY헤드라인M" pitchFamily="18" charset="-127"/>
                <a:ea typeface="HY헤드라인M" pitchFamily="18" charset="-127"/>
              </a:rPr>
              <a:t>성적에 따라 대학영어</a:t>
            </a:r>
            <a:r>
              <a:rPr lang="en-US" altLang="ko-KR" sz="4000" smtClean="0">
                <a:solidFill>
                  <a:schemeClr val="tx1"/>
                </a:solidFill>
                <a:latin typeface="HY헤드라인M" pitchFamily="18" charset="-127"/>
                <a:ea typeface="HY헤드라인M" pitchFamily="18" charset="-127"/>
              </a:rPr>
              <a:t>/</a:t>
            </a:r>
            <a:r>
              <a:rPr lang="ko-KR" altLang="en-US" sz="4000" smtClean="0">
                <a:solidFill>
                  <a:schemeClr val="tx1"/>
                </a:solidFill>
                <a:latin typeface="HY헤드라인M" pitchFamily="18" charset="-127"/>
                <a:ea typeface="HY헤드라인M" pitchFamily="18" charset="-127"/>
              </a:rPr>
              <a:t>고급영어</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6"/>
          <p:cNvSpPr>
            <a:spLocks noGrp="1" noChangeArrowheads="1"/>
          </p:cNvSpPr>
          <p:nvPr>
            <p:ph type="title"/>
          </p:nvPr>
        </p:nvSpPr>
        <p:spPr/>
        <p:txBody>
          <a:bodyPr/>
          <a:lstStyle/>
          <a:p>
            <a:pPr eaLnBrk="1" hangingPunct="1"/>
            <a:endParaRPr lang="ko-KR" altLang="ko-KR" smtClean="0">
              <a:ea typeface="굴림" pitchFamily="50" charset="-127"/>
            </a:endParaRPr>
          </a:p>
        </p:txBody>
      </p:sp>
      <p:sp>
        <p:nvSpPr>
          <p:cNvPr id="51203" name="Rectangle 3"/>
          <p:cNvSpPr>
            <a:spLocks noGrp="1" noChangeArrowheads="1"/>
          </p:cNvSpPr>
          <p:nvPr>
            <p:ph type="body" sz="half" idx="1"/>
          </p:nvPr>
        </p:nvSpPr>
        <p:spPr>
          <a:xfrm>
            <a:off x="539750" y="1341438"/>
            <a:ext cx="8037513" cy="4267200"/>
          </a:xfrm>
        </p:spPr>
        <p:txBody>
          <a:bodyPr/>
          <a:lstStyle/>
          <a:p>
            <a:pPr eaLnBrk="1" hangingPunct="1">
              <a:buFont typeface="Wingdings" pitchFamily="2" charset="2"/>
              <a:buNone/>
            </a:pPr>
            <a:r>
              <a:rPr lang="ko-KR" altLang="en-US" sz="4000" smtClean="0">
                <a:solidFill>
                  <a:schemeClr val="tx1"/>
                </a:solidFill>
                <a:latin typeface="HY헤드라인M" pitchFamily="18" charset="-127"/>
                <a:ea typeface="HY헤드라인M" pitchFamily="18" charset="-127"/>
              </a:rPr>
              <a:t>제</a:t>
            </a:r>
            <a:r>
              <a:rPr lang="en-US" altLang="ko-KR" sz="4000" smtClean="0">
                <a:solidFill>
                  <a:schemeClr val="tx1"/>
                </a:solidFill>
                <a:latin typeface="HY헤드라인M" pitchFamily="18" charset="-127"/>
                <a:ea typeface="HY헤드라인M" pitchFamily="18" charset="-127"/>
              </a:rPr>
              <a:t>2</a:t>
            </a:r>
            <a:r>
              <a:rPr lang="ko-KR" altLang="en-US" sz="4000" smtClean="0">
                <a:solidFill>
                  <a:schemeClr val="tx1"/>
                </a:solidFill>
                <a:latin typeface="HY헤드라인M" pitchFamily="18" charset="-127"/>
                <a:ea typeface="HY헤드라인M" pitchFamily="18" charset="-127"/>
              </a:rPr>
              <a:t>외국어</a:t>
            </a:r>
            <a:r>
              <a:rPr lang="en-US" altLang="ko-KR" sz="4100" smtClean="0">
                <a:solidFill>
                  <a:schemeClr val="tx1"/>
                </a:solidFill>
                <a:latin typeface="HY헤드라인M" pitchFamily="18" charset="-127"/>
                <a:ea typeface="HY헤드라인M" pitchFamily="18" charset="-127"/>
              </a:rPr>
              <a:t>: 2</a:t>
            </a:r>
            <a:r>
              <a:rPr lang="ko-KR" altLang="en-US" sz="4100" smtClean="0">
                <a:solidFill>
                  <a:schemeClr val="tx1"/>
                </a:solidFill>
                <a:latin typeface="HY헤드라인M" pitchFamily="18" charset="-127"/>
                <a:ea typeface="HY헤드라인M" pitchFamily="18" charset="-127"/>
              </a:rPr>
              <a:t>과목</a:t>
            </a:r>
          </a:p>
          <a:p>
            <a:pPr eaLnBrk="1" hangingPunct="1">
              <a:buFont typeface="Wingdings" pitchFamily="2" charset="2"/>
              <a:buNone/>
            </a:pPr>
            <a:endParaRPr lang="en-US" altLang="ko-KR" sz="2600" smtClean="0">
              <a:ea typeface="굴림" pitchFamily="50" charset="-127"/>
            </a:endParaRPr>
          </a:p>
        </p:txBody>
      </p:sp>
      <p:graphicFrame>
        <p:nvGraphicFramePr>
          <p:cNvPr id="197725" name="Group 93"/>
          <p:cNvGraphicFramePr>
            <a:graphicFrameLocks noGrp="1"/>
          </p:cNvGraphicFramePr>
          <p:nvPr>
            <p:ph sz="half" idx="2"/>
          </p:nvPr>
        </p:nvGraphicFramePr>
        <p:xfrm>
          <a:off x="395288" y="2133600"/>
          <a:ext cx="8280400" cy="3954463"/>
        </p:xfrm>
        <a:graphic>
          <a:graphicData uri="http://schemas.openxmlformats.org/drawingml/2006/table">
            <a:tbl>
              <a:tblPr/>
              <a:tblGrid>
                <a:gridCol w="8280400"/>
              </a:tblGrid>
              <a:tr h="504825">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초급 외국어 및 고전어</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-3</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학점</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a:t>
                      </a: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중급이상 제</a:t>
                      </a:r>
                      <a:r>
                        <a:rPr kumimoji="1" lang="en-US" altLang="ko-KR" sz="2000" b="1" i="0" u="none" strike="noStrike" cap="none" normalizeH="0" baseline="0" smtClean="0">
                          <a:ln>
                            <a:noFill/>
                          </a:ln>
                          <a:solidFill>
                            <a:schemeClr val="tx1"/>
                          </a:solidFill>
                          <a:effectLst/>
                          <a:latin typeface="굴림" pitchFamily="50" charset="-127"/>
                          <a:ea typeface="굴림" pitchFamily="50" charset="-127"/>
                        </a:rPr>
                        <a:t>2</a:t>
                      </a: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외국어 및 고전어</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- 3</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학점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각각 </a:t>
                      </a:r>
                      <a:r>
                        <a:rPr kumimoji="1" lang="en-US" altLang="ko-KR" sz="2000" b="1" i="0" u="none" strike="noStrike" cap="none" normalizeH="0" baseline="0" smtClean="0">
                          <a:ln>
                            <a:noFill/>
                          </a:ln>
                          <a:solidFill>
                            <a:schemeClr val="tx1"/>
                          </a:solidFill>
                          <a:effectLst/>
                          <a:latin typeface="굴림" pitchFamily="50" charset="-127"/>
                          <a:ea typeface="굴림" pitchFamily="50" charset="-127"/>
                        </a:rPr>
                        <a:t>3</a:t>
                      </a: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학점</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 또는 </a:t>
                      </a: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중급 이상 </a:t>
                      </a:r>
                      <a:r>
                        <a:rPr kumimoji="1" lang="en-US" altLang="ko-KR" sz="2000" b="1" i="0" u="none" strike="noStrike" cap="none" normalizeH="0" baseline="0" smtClean="0">
                          <a:ln>
                            <a:noFill/>
                          </a:ln>
                          <a:solidFill>
                            <a:schemeClr val="tx1"/>
                          </a:solidFill>
                          <a:effectLst/>
                          <a:latin typeface="굴림" pitchFamily="50" charset="-127"/>
                          <a:ea typeface="굴림" pitchFamily="50" charset="-127"/>
                        </a:rPr>
                        <a:t>6</a:t>
                      </a: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학점</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 이수 가능</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1" i="0" u="none" strike="noStrike" cap="none" normalizeH="0" baseline="0" smtClean="0">
                          <a:ln>
                            <a:noFill/>
                          </a:ln>
                          <a:solidFill>
                            <a:schemeClr val="tx1"/>
                          </a:solidFill>
                          <a:effectLst/>
                          <a:latin typeface="굴림" pitchFamily="50" charset="-127"/>
                          <a:ea typeface="굴림" pitchFamily="50" charset="-127"/>
                        </a:rPr>
                        <a:t>역수강 금지 </a:t>
                      </a:r>
                    </a:p>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예</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프랑스어 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2 -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프랑스어</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1,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중국어 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중국어 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3763">
                <a:tc>
                  <a:txBody>
                    <a:bodyPr/>
                    <a:lstStyle/>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수강가능예시</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1)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러시아어입문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1 -&gt;</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러시아어입문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 </a:t>
                      </a:r>
                    </a:p>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2)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중국어입문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2-&gt;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독일어입문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1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다른 종류의 외국어</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a:t>
                      </a:r>
                    </a:p>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3)</a:t>
                      </a:r>
                      <a:r>
                        <a:rPr kumimoji="1" lang="en-US" altLang="ko-KR" sz="2000" b="0" i="0" u="none" strike="noStrike" cap="none" normalizeH="0" baseline="0" smtClean="0">
                          <a:ln>
                            <a:noFill/>
                          </a:ln>
                          <a:solidFill>
                            <a:schemeClr val="tx1"/>
                          </a:solidFill>
                          <a:effectLst/>
                          <a:latin typeface="Arial" charset="0"/>
                          <a:ea typeface="굴림" pitchFamily="50" charset="-127"/>
                        </a:rPr>
                        <a:t>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프랑스어입문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2 -&gt;</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프랑스어작문 </a:t>
                      </a:r>
                    </a:p>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같은 종류 외국어 중급이상 과목이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과목</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 	          4)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중국어입문</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수강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-&gt;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독일어입문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 </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수강</a:t>
                      </a:r>
                    </a:p>
                    <a:p>
                      <a:pPr marL="0" marR="0" lvl="0" indent="0" algn="l"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다른 종류 외국어 중급이상 과목이 </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2</a:t>
                      </a:r>
                      <a:r>
                        <a:rPr kumimoji="1" lang="ko-KR" altLang="en-US" sz="2000" b="0" i="0" u="none" strike="noStrike" cap="none" normalizeH="0" baseline="0" smtClean="0">
                          <a:ln>
                            <a:noFill/>
                          </a:ln>
                          <a:solidFill>
                            <a:schemeClr val="tx1"/>
                          </a:solidFill>
                          <a:effectLst/>
                          <a:latin typeface="굴림" pitchFamily="50" charset="-127"/>
                          <a:ea typeface="굴림" pitchFamily="50" charset="-127"/>
                        </a:rPr>
                        <a:t>과목</a:t>
                      </a:r>
                      <a:r>
                        <a:rPr kumimoji="1" lang="en-US" altLang="ko-KR" sz="2000" b="0" i="0" u="none" strike="noStrike" cap="none" normalizeH="0" baseline="0" smtClean="0">
                          <a:ln>
                            <a:noFill/>
                          </a:ln>
                          <a:solidFill>
                            <a:schemeClr val="tx1"/>
                          </a:solidFill>
                          <a:effectLst/>
                          <a:latin typeface="굴림" pitchFamily="50" charset="-127"/>
                          <a:ea typeface="굴림" pitchFamily="50" charset="-127"/>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2"/>
          <p:cNvSpPr>
            <a:spLocks noGrp="1" noChangeArrowheads="1"/>
          </p:cNvSpPr>
          <p:nvPr>
            <p:ph type="title"/>
          </p:nvPr>
        </p:nvSpPr>
        <p:spPr/>
        <p:txBody>
          <a:bodyPr/>
          <a:lstStyle/>
          <a:p>
            <a:pPr eaLnBrk="1" hangingPunct="1"/>
            <a:endParaRPr lang="ko-KR" altLang="ko-KR" smtClean="0">
              <a:ea typeface="굴림" pitchFamily="50" charset="-127"/>
            </a:endParaRPr>
          </a:p>
        </p:txBody>
      </p:sp>
      <p:sp>
        <p:nvSpPr>
          <p:cNvPr id="52227" name="Rectangle 29"/>
          <p:cNvSpPr>
            <a:spLocks noChangeArrowheads="1"/>
          </p:cNvSpPr>
          <p:nvPr/>
        </p:nvSpPr>
        <p:spPr bwMode="auto">
          <a:xfrm>
            <a:off x="539750" y="1557338"/>
            <a:ext cx="7920038" cy="1298575"/>
          </a:xfrm>
          <a:prstGeom prst="rect">
            <a:avLst/>
          </a:prstGeom>
          <a:noFill/>
          <a:ln w="9525">
            <a:noFill/>
            <a:miter lim="800000"/>
            <a:headEnd/>
            <a:tailEnd/>
          </a:ln>
        </p:spPr>
        <p:txBody>
          <a:bodyPr>
            <a:spAutoFit/>
          </a:bodyPr>
          <a:lstStyle/>
          <a:p>
            <a:pPr eaLnBrk="0" latinLnBrk="0" hangingPunct="0">
              <a:spcBef>
                <a:spcPct val="20000"/>
              </a:spcBef>
              <a:buClr>
                <a:schemeClr val="accent2"/>
              </a:buClr>
              <a:buFont typeface="Wingdings" pitchFamily="2" charset="2"/>
              <a:buNone/>
            </a:pPr>
            <a:r>
              <a:rPr kumimoji="0" lang="ko-KR" altLang="en-US" b="1">
                <a:ea typeface="굴림" pitchFamily="50" charset="-127"/>
              </a:rPr>
              <a:t>핵심교양</a:t>
            </a:r>
            <a:r>
              <a:rPr kumimoji="0" lang="en-US" altLang="ko-KR" sz="3600" b="1">
                <a:ea typeface="굴림" pitchFamily="50" charset="-127"/>
              </a:rPr>
              <a:t>(3</a:t>
            </a:r>
            <a:r>
              <a:rPr kumimoji="0" lang="ko-KR" altLang="en-US" sz="3600" b="1">
                <a:ea typeface="굴림" pitchFamily="50" charset="-127"/>
              </a:rPr>
              <a:t>과목 필수</a:t>
            </a:r>
            <a:r>
              <a:rPr kumimoji="0" lang="en-US" altLang="ko-KR" sz="3600" b="1">
                <a:ea typeface="굴림" pitchFamily="50" charset="-127"/>
              </a:rPr>
              <a:t>)</a:t>
            </a:r>
          </a:p>
          <a:p>
            <a:pPr eaLnBrk="0" latinLnBrk="0" hangingPunct="0">
              <a:spcBef>
                <a:spcPct val="20000"/>
              </a:spcBef>
              <a:buClr>
                <a:schemeClr val="accent2"/>
              </a:buClr>
              <a:buFont typeface="Wingdings" pitchFamily="2" charset="2"/>
              <a:buNone/>
            </a:pPr>
            <a:endParaRPr kumimoji="0" lang="en-US" altLang="ko-KR" sz="3200">
              <a:ea typeface="굴림" pitchFamily="50" charset="-127"/>
            </a:endParaRPr>
          </a:p>
        </p:txBody>
      </p:sp>
      <p:graphicFrame>
        <p:nvGraphicFramePr>
          <p:cNvPr id="200809" name="Group 105"/>
          <p:cNvGraphicFramePr>
            <a:graphicFrameLocks noGrp="1"/>
          </p:cNvGraphicFramePr>
          <p:nvPr>
            <p:ph type="tbl" idx="1"/>
          </p:nvPr>
        </p:nvGraphicFramePr>
        <p:xfrm>
          <a:off x="539750" y="2276475"/>
          <a:ext cx="8001000" cy="2952750"/>
        </p:xfrm>
        <a:graphic>
          <a:graphicData uri="http://schemas.openxmlformats.org/drawingml/2006/table">
            <a:tbl>
              <a:tblPr/>
              <a:tblGrid>
                <a:gridCol w="3429000"/>
                <a:gridCol w="4572000"/>
              </a:tblGrid>
              <a:tr h="4905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분야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요건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9371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문학과 예술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endParaRPr kumimoji="1" lang="en-US" altLang="ko-KR" sz="2400" b="1" i="0" u="none" strike="noStrike" cap="none" normalizeH="0" baseline="0" smtClean="0">
                        <a:ln>
                          <a:noFill/>
                        </a:ln>
                        <a:solidFill>
                          <a:schemeClr val="tx1"/>
                        </a:solidFill>
                        <a:effectLst/>
                        <a:latin typeface="굴림" pitchFamily="50" charset="-127"/>
                        <a:ea typeface="굴림" pitchFamily="50" charset="-127"/>
                      </a:endParaRPr>
                    </a:p>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2</a:t>
                      </a: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개 분야</a:t>
                      </a: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 6</a:t>
                      </a: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학점 이상 이수 필요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역사와 철학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4905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사회와 이념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493713">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자연과 기술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en-US" altLang="ko-KR" sz="2400" b="1" i="0" u="none" strike="noStrike" cap="none" normalizeH="0" baseline="0" smtClean="0">
                          <a:ln>
                            <a:noFill/>
                          </a:ln>
                          <a:solidFill>
                            <a:schemeClr val="tx1"/>
                          </a:solidFill>
                          <a:effectLst/>
                          <a:latin typeface="굴림" pitchFamily="50" charset="-127"/>
                          <a:ea typeface="굴림" pitchFamily="50" charset="-127"/>
                        </a:rPr>
                        <a:t>3</a:t>
                      </a: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학점 이상 이수필요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1" hangingPunct="1">
                        <a:lnSpc>
                          <a:spcPct val="100000"/>
                        </a:lnSpc>
                        <a:spcBef>
                          <a:spcPct val="20000"/>
                        </a:spcBef>
                        <a:spcAft>
                          <a:spcPct val="0"/>
                        </a:spcAft>
                        <a:buClr>
                          <a:schemeClr val="accent2"/>
                        </a:buClr>
                        <a:buSzTx/>
                        <a:buFont typeface="Wingdings" pitchFamily="2" charset="2"/>
                        <a:buNone/>
                        <a:tabLst/>
                      </a:pPr>
                      <a:r>
                        <a:rPr kumimoji="1" lang="ko-KR" altLang="en-US" sz="2400" b="1" i="0" u="none" strike="noStrike" cap="none" normalizeH="0" baseline="0" smtClean="0">
                          <a:ln>
                            <a:noFill/>
                          </a:ln>
                          <a:solidFill>
                            <a:schemeClr val="tx1"/>
                          </a:solidFill>
                          <a:effectLst/>
                          <a:latin typeface="굴림" pitchFamily="50" charset="-127"/>
                          <a:ea typeface="굴림" pitchFamily="50" charset="-127"/>
                        </a:rPr>
                        <a:t>생명과 환경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809"/>
                                        </p:tgtEl>
                                        <p:attrNameLst>
                                          <p:attrName>style.visibility</p:attrName>
                                        </p:attrNameLst>
                                      </p:cBhvr>
                                      <p:to>
                                        <p:strVal val="visible"/>
                                      </p:to>
                                    </p:set>
                                    <p:animEffect transition="in" filter="blinds(horizontal)">
                                      <p:cBhvr>
                                        <p:cTn id="7" dur="500"/>
                                        <p:tgtEl>
                                          <p:spTgt spid="200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5"/>
          <p:cNvSpPr>
            <a:spLocks noGrp="1" noChangeArrowheads="1"/>
          </p:cNvSpPr>
          <p:nvPr>
            <p:ph type="title"/>
          </p:nvPr>
        </p:nvSpPr>
        <p:spPr/>
        <p:txBody>
          <a:bodyPr/>
          <a:lstStyle/>
          <a:p>
            <a:pPr eaLnBrk="1" hangingPunct="1"/>
            <a:endParaRPr lang="ko-KR" altLang="ko-KR" smtClean="0">
              <a:ea typeface="굴림" pitchFamily="50" charset="-127"/>
            </a:endParaRPr>
          </a:p>
        </p:txBody>
      </p:sp>
      <p:sp>
        <p:nvSpPr>
          <p:cNvPr id="53251" name="Rectangle 17"/>
          <p:cNvSpPr>
            <a:spLocks noChangeArrowheads="1"/>
          </p:cNvSpPr>
          <p:nvPr/>
        </p:nvSpPr>
        <p:spPr bwMode="auto">
          <a:xfrm>
            <a:off x="611188" y="1628775"/>
            <a:ext cx="7993062" cy="3368675"/>
          </a:xfrm>
          <a:prstGeom prst="rect">
            <a:avLst/>
          </a:prstGeom>
          <a:noFill/>
          <a:ln w="9525">
            <a:noFill/>
            <a:miter lim="800000"/>
            <a:headEnd/>
            <a:tailEnd/>
          </a:ln>
        </p:spPr>
        <p:txBody>
          <a:bodyPr>
            <a:spAutoFit/>
          </a:bodyPr>
          <a:lstStyle/>
          <a:p>
            <a:pPr eaLnBrk="0" latinLnBrk="0" hangingPunct="0">
              <a:spcBef>
                <a:spcPct val="20000"/>
              </a:spcBef>
              <a:buClr>
                <a:schemeClr val="accent2"/>
              </a:buClr>
              <a:buFont typeface="Wingdings" pitchFamily="2" charset="2"/>
              <a:buNone/>
            </a:pPr>
            <a:r>
              <a:rPr kumimoji="0" lang="ko-KR" altLang="en-US" b="1">
                <a:latin typeface="HY헤드라인M" pitchFamily="18" charset="-127"/>
                <a:ea typeface="HY헤드라인M" pitchFamily="18" charset="-127"/>
              </a:rPr>
              <a:t>전공별 탐색과목</a:t>
            </a:r>
          </a:p>
          <a:p>
            <a:pPr eaLnBrk="0" latinLnBrk="0" hangingPunct="0">
              <a:spcBef>
                <a:spcPct val="20000"/>
              </a:spcBef>
              <a:buClr>
                <a:schemeClr val="accent2"/>
              </a:buClr>
              <a:buFont typeface="Wingdings" pitchFamily="2" charset="2"/>
              <a:buChar char="o"/>
            </a:pPr>
            <a:r>
              <a:rPr kumimoji="0" lang="ko-KR" altLang="en-US" sz="3200">
                <a:latin typeface="HY헤드라인M" pitchFamily="18" charset="-127"/>
                <a:ea typeface="HY헤드라인M" pitchFamily="18" charset="-127"/>
              </a:rPr>
              <a:t> 전산입력이 어려울 경우 </a:t>
            </a:r>
            <a:r>
              <a:rPr kumimoji="0" lang="en-US" altLang="ko-KR" sz="3200">
                <a:latin typeface="HY헤드라인M" pitchFamily="18" charset="-127"/>
                <a:ea typeface="HY헤드라인M" pitchFamily="18" charset="-127"/>
              </a:rPr>
              <a:t>-</a:t>
            </a:r>
            <a:r>
              <a:rPr kumimoji="0" lang="ko-KR" altLang="en-US" sz="3200">
                <a:latin typeface="HY헤드라인M" pitchFamily="18" charset="-127"/>
                <a:ea typeface="HY헤드라인M" pitchFamily="18" charset="-127"/>
              </a:rPr>
              <a:t>초안지 </a:t>
            </a:r>
            <a:endParaRPr kumimoji="0" lang="ko-KR" altLang="en-US" sz="1200">
              <a:latin typeface="HY헤드라인M" pitchFamily="18" charset="-127"/>
              <a:ea typeface="HY헤드라인M" pitchFamily="18" charset="-127"/>
            </a:endParaRPr>
          </a:p>
          <a:p>
            <a:pPr eaLnBrk="0" latinLnBrk="0" hangingPunct="0">
              <a:spcBef>
                <a:spcPct val="20000"/>
              </a:spcBef>
              <a:buClr>
                <a:schemeClr val="accent2"/>
              </a:buClr>
              <a:buFont typeface="Wingdings" pitchFamily="2" charset="2"/>
              <a:buNone/>
            </a:pPr>
            <a:endParaRPr kumimoji="0" lang="ko-KR" altLang="en-US" sz="1000">
              <a:latin typeface="HY헤드라인M" pitchFamily="18" charset="-127"/>
              <a:ea typeface="HY헤드라인M" pitchFamily="18" charset="-127"/>
            </a:endParaRPr>
          </a:p>
          <a:p>
            <a:pPr eaLnBrk="0" latinLnBrk="0" hangingPunct="0">
              <a:spcBef>
                <a:spcPct val="20000"/>
              </a:spcBef>
              <a:buClr>
                <a:schemeClr val="accent2"/>
              </a:buClr>
              <a:buFont typeface="Wingdings" pitchFamily="2" charset="2"/>
              <a:buNone/>
            </a:pPr>
            <a:r>
              <a:rPr kumimoji="0" lang="ko-KR" altLang="en-US" b="1">
                <a:latin typeface="HY헤드라인M" pitchFamily="18" charset="-127"/>
                <a:ea typeface="HY헤드라인M" pitchFamily="18" charset="-127"/>
              </a:rPr>
              <a:t>신입생 세미나</a:t>
            </a:r>
            <a:endParaRPr kumimoji="0" lang="ko-KR" altLang="en-US" sz="3200">
              <a:latin typeface="HY헤드라인M" pitchFamily="18" charset="-127"/>
              <a:ea typeface="HY헤드라인M" pitchFamily="18" charset="-127"/>
            </a:endParaRPr>
          </a:p>
          <a:p>
            <a:pPr eaLnBrk="0" latinLnBrk="0" hangingPunct="0">
              <a:spcBef>
                <a:spcPct val="20000"/>
              </a:spcBef>
              <a:buClr>
                <a:schemeClr val="accent2"/>
              </a:buClr>
              <a:buFont typeface="Wingdings" pitchFamily="2" charset="2"/>
              <a:buChar char="o"/>
            </a:pPr>
            <a:r>
              <a:rPr kumimoji="0" lang="ko-KR" altLang="en-US" sz="3200">
                <a:latin typeface="HY헤드라인M" pitchFamily="18" charset="-127"/>
                <a:ea typeface="HY헤드라인M" pitchFamily="18" charset="-127"/>
              </a:rPr>
              <a:t> 이메일 인터뷰</a:t>
            </a:r>
            <a:r>
              <a:rPr kumimoji="0" lang="en-US" altLang="ko-KR" sz="3200">
                <a:latin typeface="HY헤드라인M" pitchFamily="18" charset="-127"/>
                <a:ea typeface="HY헤드라인M" pitchFamily="18" charset="-127"/>
              </a:rPr>
              <a:t>(O/X</a:t>
            </a:r>
            <a:r>
              <a:rPr kumimoji="0" lang="en-US" altLang="ko-KR" sz="2800">
                <a:latin typeface="HY헤드라인M" pitchFamily="18" charset="-127"/>
                <a:ea typeface="HY헤드라인M" pitchFamily="18" charset="-127"/>
              </a:rPr>
              <a:t>)(</a:t>
            </a:r>
            <a:r>
              <a:rPr kumimoji="0" lang="ko-KR" altLang="en-US" sz="2800">
                <a:latin typeface="HY헤드라인M" pitchFamily="18" charset="-127"/>
                <a:ea typeface="HY헤드라인M" pitchFamily="18" charset="-127"/>
              </a:rPr>
              <a:t>수강편람 참조</a:t>
            </a:r>
            <a:r>
              <a:rPr kumimoji="0" lang="en-US" altLang="ko-KR" sz="2800">
                <a:latin typeface="HY헤드라인M" pitchFamily="18" charset="-127"/>
                <a:ea typeface="HY헤드라인M" pitchFamily="18" charset="-127"/>
              </a:rPr>
              <a:t>)</a:t>
            </a:r>
            <a:endParaRPr kumimoji="0" lang="en-US" altLang="ko-KR" sz="2800" b="1">
              <a:latin typeface="HY헤드라인M" pitchFamily="18" charset="-127"/>
              <a:ea typeface="HY헤드라인M" pitchFamily="18" charset="-127"/>
            </a:endParaRPr>
          </a:p>
          <a:p>
            <a:pPr eaLnBrk="0" latinLnBrk="0" hangingPunct="0">
              <a:spcBef>
                <a:spcPct val="20000"/>
              </a:spcBef>
              <a:buClr>
                <a:schemeClr val="accent2"/>
              </a:buClr>
              <a:buFont typeface="Wingdings" pitchFamily="2" charset="2"/>
              <a:buChar char="o"/>
            </a:pPr>
            <a:r>
              <a:rPr kumimoji="0" lang="en-US" altLang="ko-KR" sz="2800" b="1">
                <a:latin typeface="HY헤드라인M" pitchFamily="18" charset="-127"/>
                <a:ea typeface="HY헤드라인M" pitchFamily="18" charset="-127"/>
              </a:rPr>
              <a:t> </a:t>
            </a:r>
            <a:r>
              <a:rPr kumimoji="0" lang="en-US" altLang="ko-KR" sz="3200">
                <a:latin typeface="HY헤드라인M" pitchFamily="18" charset="-127"/>
                <a:ea typeface="HY헤드라인M" pitchFamily="18" charset="-127"/>
              </a:rPr>
              <a:t>1</a:t>
            </a:r>
            <a:r>
              <a:rPr kumimoji="0" lang="ko-KR" altLang="en-US" sz="3200">
                <a:latin typeface="HY헤드라인M" pitchFamily="18" charset="-127"/>
                <a:ea typeface="HY헤드라인M" pitchFamily="18" charset="-127"/>
              </a:rPr>
              <a:t>학기 또는 </a:t>
            </a:r>
            <a:r>
              <a:rPr kumimoji="0" lang="en-US" altLang="ko-KR" sz="3200">
                <a:latin typeface="HY헤드라인M" pitchFamily="18" charset="-127"/>
                <a:ea typeface="HY헤드라인M" pitchFamily="18" charset="-127"/>
              </a:rPr>
              <a:t>2</a:t>
            </a:r>
            <a:r>
              <a:rPr kumimoji="0" lang="ko-KR" altLang="en-US" sz="3200">
                <a:latin typeface="HY헤드라인M" pitchFamily="18" charset="-127"/>
                <a:ea typeface="HY헤드라인M" pitchFamily="18" charset="-127"/>
              </a:rPr>
              <a:t>학기에 한 번 가능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7131" name="Group 43"/>
          <p:cNvGraphicFramePr>
            <a:graphicFrameLocks noGrp="1"/>
          </p:cNvGraphicFramePr>
          <p:nvPr>
            <p:ph idx="1"/>
          </p:nvPr>
        </p:nvGraphicFramePr>
        <p:xfrm>
          <a:off x="971550" y="1557338"/>
          <a:ext cx="7499350" cy="2917000"/>
        </p:xfrm>
        <a:graphic>
          <a:graphicData uri="http://schemas.openxmlformats.org/drawingml/2006/table">
            <a:tbl>
              <a:tblPr/>
              <a:tblGrid>
                <a:gridCol w="1439863"/>
                <a:gridCol w="2376487"/>
                <a:gridCol w="3683000"/>
              </a:tblGrid>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직급</a:t>
                      </a:r>
                      <a:r>
                        <a:rPr kumimoji="0" lang="en-US" altLang="ko-KR" sz="1400" b="1" i="0" u="none" strike="noStrike" cap="none" normalizeH="0" baseline="0" smtClean="0">
                          <a:ln>
                            <a:noFill/>
                          </a:ln>
                          <a:solidFill>
                            <a:srgbClr val="591076"/>
                          </a:solidFill>
                          <a:effectLst/>
                          <a:latin typeface="Arial" charset="0"/>
                          <a:ea typeface="굴림" pitchFamily="50" charset="-127"/>
                        </a:rPr>
                        <a:t>(</a:t>
                      </a:r>
                      <a:r>
                        <a:rPr kumimoji="0" lang="ko-KR" altLang="en-US" sz="1400" b="1" i="0" u="none" strike="noStrike" cap="none" normalizeH="0" baseline="0" smtClean="0">
                          <a:ln>
                            <a:noFill/>
                          </a:ln>
                          <a:solidFill>
                            <a:srgbClr val="591076"/>
                          </a:solidFill>
                          <a:effectLst/>
                          <a:latin typeface="Arial" charset="0"/>
                          <a:ea typeface="굴림" pitchFamily="50" charset="-127"/>
                        </a:rPr>
                        <a:t>직위</a:t>
                      </a:r>
                      <a:r>
                        <a:rPr kumimoji="0" lang="en-US" altLang="ko-KR" sz="1400" b="1" i="0" u="none" strike="noStrike" cap="none" normalizeH="0" baseline="0" smtClean="0">
                          <a:ln>
                            <a:noFill/>
                          </a:ln>
                          <a:solidFill>
                            <a:srgbClr val="591076"/>
                          </a:solidFill>
                          <a:effectLst/>
                          <a:latin typeface="Arial" charset="0"/>
                          <a:ea typeface="굴림" pitchFamily="50" charset="-127"/>
                        </a:rPr>
                        <a:t>)</a:t>
                      </a:r>
                      <a:endParaRPr kumimoji="0" lang="ko-KR" altLang="en-US" sz="1400" b="1"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성 명</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smtClean="0">
                          <a:ln>
                            <a:noFill/>
                          </a:ln>
                          <a:solidFill>
                            <a:srgbClr val="591076"/>
                          </a:solidFill>
                          <a:effectLst/>
                          <a:latin typeface="Arial" charset="0"/>
                          <a:ea typeface="굴림" pitchFamily="50" charset="-127"/>
                        </a:rPr>
                        <a:t>담당업무</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7688">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연구조교수</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김영지</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중국문학</a:t>
                      </a:r>
                      <a:r>
                        <a:rPr kumimoji="0" lang="en-US" altLang="ko-KR" sz="1400" b="0" i="0" u="none" strike="noStrike" cap="none" normalizeH="0" baseline="0" smtClean="0">
                          <a:ln>
                            <a:noFill/>
                          </a:ln>
                          <a:solidFill>
                            <a:srgbClr val="591076"/>
                          </a:solidFill>
                          <a:effectLst/>
                          <a:latin typeface="Arial" charset="0"/>
                          <a:ea typeface="굴림" pitchFamily="50" charset="-127"/>
                        </a:rPr>
                        <a:t>)</a:t>
                      </a:r>
                      <a:endParaRPr kumimoji="0" lang="ko-KR" altLang="en-US" sz="1400" b="0"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생활상담 담당</a:t>
                      </a:r>
                    </a:p>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멘토링프로그램</a:t>
                      </a:r>
                      <a:r>
                        <a:rPr kumimoji="0" lang="en-US" altLang="ko-KR" sz="1400" b="0" i="0" u="none" strike="noStrike" cap="none" normalizeH="0" baseline="0" smtClean="0">
                          <a:ln>
                            <a:noFill/>
                          </a:ln>
                          <a:solidFill>
                            <a:srgbClr val="591076"/>
                          </a:solidFill>
                          <a:effectLst/>
                          <a:latin typeface="Arial" charset="0"/>
                          <a:ea typeface="굴림" pitchFamily="50" charset="-127"/>
                        </a:rPr>
                        <a:t>/ </a:t>
                      </a:r>
                      <a:r>
                        <a:rPr kumimoji="0" lang="ko-KR" altLang="en-US" sz="1400" b="0" i="0" u="none" strike="noStrike" cap="none" normalizeH="0" baseline="0" smtClean="0">
                          <a:ln>
                            <a:noFill/>
                          </a:ln>
                          <a:solidFill>
                            <a:srgbClr val="591076"/>
                          </a:solidFill>
                          <a:effectLst/>
                          <a:latin typeface="Arial" charset="0"/>
                          <a:ea typeface="굴림" pitchFamily="50" charset="-127"/>
                        </a:rPr>
                        <a:t>학생회 활동 지원업무</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연구조교수</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임영진</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임상</a:t>
                      </a:r>
                      <a:r>
                        <a:rPr kumimoji="0" lang="ko-KR" altLang="en-US" sz="1400" b="0" i="0" u="none" strike="noStrike" cap="none" normalizeH="0" baseline="0" smtClean="0">
                          <a:ln>
                            <a:noFill/>
                          </a:ln>
                          <a:solidFill>
                            <a:srgbClr val="591076"/>
                          </a:solidFill>
                          <a:effectLst/>
                          <a:latin typeface="Arial" charset="0"/>
                          <a:ea typeface="굴림" pitchFamily="50" charset="-127"/>
                          <a:sym typeface="Wingdings" pitchFamily="2" charset="2"/>
                        </a:rPr>
                        <a:t>상담</a:t>
                      </a:r>
                      <a:r>
                        <a:rPr kumimoji="0" lang="ko-KR" altLang="en-US" sz="1400" b="0" i="0" u="none" strike="noStrike" cap="none" normalizeH="0" baseline="0" smtClean="0">
                          <a:ln>
                            <a:noFill/>
                          </a:ln>
                          <a:solidFill>
                            <a:srgbClr val="591076"/>
                          </a:solidFill>
                          <a:effectLst/>
                          <a:latin typeface="Arial" charset="0"/>
                          <a:ea typeface="굴림" pitchFamily="50" charset="-127"/>
                        </a:rPr>
                        <a:t>심리학</a:t>
                      </a:r>
                      <a:r>
                        <a:rPr kumimoji="0" lang="en-US" altLang="ko-KR" sz="1400" b="0" i="0" u="none" strike="noStrike" cap="none" normalizeH="0" baseline="0" smtClean="0">
                          <a:ln>
                            <a:noFill/>
                          </a:ln>
                          <a:solidFill>
                            <a:srgbClr val="591076"/>
                          </a:solidFill>
                          <a:effectLst/>
                          <a:latin typeface="Arial" charset="0"/>
                          <a:ea typeface="굴림" pitchFamily="50" charset="-127"/>
                        </a:rPr>
                        <a:t>)</a:t>
                      </a:r>
                      <a:endParaRPr kumimoji="0" lang="ko-KR" altLang="en-US" sz="1400" b="0"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심층</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모니터링</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스크리닝 상담</a:t>
                      </a:r>
                    </a:p>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동반자사회 프로그램 기획</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연구조교수</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전미란</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영재교육</a:t>
                      </a:r>
                      <a:r>
                        <a:rPr kumimoji="0" lang="en-US" altLang="ko-KR" sz="1400" b="0" i="0" u="none" strike="noStrike" cap="none" normalizeH="0" baseline="0" smtClean="0">
                          <a:ln>
                            <a:noFill/>
                          </a:ln>
                          <a:solidFill>
                            <a:srgbClr val="591076"/>
                          </a:solidFill>
                          <a:effectLst/>
                          <a:latin typeface="Arial" charset="0"/>
                          <a:ea typeface="굴림" pitchFamily="50" charset="-127"/>
                        </a:rPr>
                        <a:t>)</a:t>
                      </a:r>
                      <a:endParaRPr kumimoji="0" lang="ko-KR" altLang="en-US" sz="1400" b="0"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연구업무</a:t>
                      </a:r>
                      <a:r>
                        <a:rPr kumimoji="0" lang="en-US" altLang="ko-KR" sz="1400" b="0" i="0" u="none" strike="noStrike" cap="none" normalizeH="0" baseline="0" smtClean="0">
                          <a:ln>
                            <a:noFill/>
                          </a:ln>
                          <a:solidFill>
                            <a:srgbClr val="591076"/>
                          </a:solidFill>
                          <a:effectLst/>
                          <a:latin typeface="Arial" charset="0"/>
                          <a:ea typeface="굴림" pitchFamily="50" charset="-127"/>
                        </a:rPr>
                        <a:t>, </a:t>
                      </a:r>
                      <a:r>
                        <a:rPr kumimoji="0" lang="ko-KR" altLang="en-US" sz="1400" b="0" i="0" u="none" strike="noStrike" cap="none" normalizeH="0" baseline="0" smtClean="0">
                          <a:ln>
                            <a:noFill/>
                          </a:ln>
                          <a:solidFill>
                            <a:srgbClr val="591076"/>
                          </a:solidFill>
                          <a:effectLst/>
                          <a:latin typeface="Arial" charset="0"/>
                          <a:ea typeface="굴림" pitchFamily="50" charset="-127"/>
                        </a:rPr>
                        <a:t>학술행사 기획</a:t>
                      </a:r>
                    </a:p>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전공선택 후 상담</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54013">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연구조교</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마정화</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공연예술학</a:t>
                      </a:r>
                      <a:r>
                        <a:rPr kumimoji="0" lang="en-US" altLang="ko-KR" sz="1400" b="0" i="0" u="none" strike="noStrike" cap="none" normalizeH="0" baseline="0" smtClean="0">
                          <a:ln>
                            <a:noFill/>
                          </a:ln>
                          <a:solidFill>
                            <a:srgbClr val="591076"/>
                          </a:solidFill>
                          <a:effectLst/>
                          <a:latin typeface="Arial" charset="0"/>
                          <a:ea typeface="굴림" pitchFamily="50" charset="-127"/>
                        </a:rPr>
                        <a:t>)</a:t>
                      </a:r>
                      <a:endParaRPr kumimoji="0" lang="ko-KR" altLang="en-US" sz="1400" b="0"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비교과 프로그램 기획 및 진행</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연구조교</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신윤주</a:t>
                      </a:r>
                      <a:r>
                        <a:rPr kumimoji="0" lang="en-US" altLang="ko-KR" sz="1400" b="0" i="0" u="none" strike="noStrike" cap="none" normalizeH="0" baseline="0" smtClean="0">
                          <a:ln>
                            <a:noFill/>
                          </a:ln>
                          <a:solidFill>
                            <a:srgbClr val="591076"/>
                          </a:solidFill>
                          <a:effectLst/>
                          <a:latin typeface="Arial" charset="0"/>
                          <a:ea typeface="굴림" pitchFamily="50" charset="-127"/>
                        </a:rPr>
                        <a:t>(</a:t>
                      </a:r>
                      <a:r>
                        <a:rPr kumimoji="0" lang="ko-KR" altLang="en-US" sz="1400" b="0" i="0" u="none" strike="noStrike" cap="none" normalizeH="0" baseline="0" smtClean="0">
                          <a:ln>
                            <a:noFill/>
                          </a:ln>
                          <a:solidFill>
                            <a:srgbClr val="591076"/>
                          </a:solidFill>
                          <a:effectLst/>
                          <a:latin typeface="Arial" charset="0"/>
                          <a:ea typeface="굴림" pitchFamily="50" charset="-127"/>
                        </a:rPr>
                        <a:t>과학교육</a:t>
                      </a:r>
                      <a:r>
                        <a:rPr kumimoji="0" lang="en-US" altLang="ko-KR" sz="1400" b="0" i="0" u="none" strike="noStrike" cap="none" normalizeH="0" baseline="0" smtClean="0">
                          <a:ln>
                            <a:noFill/>
                          </a:ln>
                          <a:solidFill>
                            <a:srgbClr val="591076"/>
                          </a:solidFill>
                          <a:effectLst/>
                          <a:latin typeface="Arial" charset="0"/>
                          <a:ea typeface="굴림" pitchFamily="50" charset="-127"/>
                        </a:rPr>
                        <a:t>)</a:t>
                      </a:r>
                      <a:endParaRPr kumimoji="0" lang="ko-KR" altLang="en-US" sz="1400" b="0" i="0" u="none" strike="noStrike" cap="none" normalizeH="0" baseline="0" smtClean="0">
                        <a:ln>
                          <a:noFill/>
                        </a:ln>
                        <a:solidFill>
                          <a:srgbClr val="591076"/>
                        </a:solidFill>
                        <a:effectLst/>
                        <a:latin typeface="Arial" charset="0"/>
                        <a:ea typeface="굴림" pitchFamily="50" charset="-127"/>
                      </a:endParaRP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교과관련 상담 및 연구업무</a:t>
                      </a:r>
                    </a:p>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입학전교육 기획 </a:t>
                      </a:r>
                    </a:p>
                  </a:txBody>
                  <a:tcPr marL="16242" marR="16242" marT="17907" marB="179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bl>
          </a:graphicData>
        </a:graphic>
      </p:graphicFrame>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구성원</a:t>
            </a:r>
            <a:r>
              <a:rPr kumimoji="0" lang="en-US" altLang="ko-KR" sz="3600" b="1">
                <a:effectLst>
                  <a:outerShdw blurRad="38100" dist="38100" dir="2700000" algn="tl">
                    <a:srgbClr val="000000"/>
                  </a:outerShdw>
                </a:effectLst>
                <a:latin typeface="HY헤드라인M" pitchFamily="18" charset="-127"/>
                <a:ea typeface="HY헤드라인M" pitchFamily="18" charset="-127"/>
              </a:rPr>
              <a:t>:</a:t>
            </a:r>
            <a:r>
              <a:rPr kumimoji="0" lang="ko-KR" altLang="en-US" sz="3600" b="1">
                <a:effectLst>
                  <a:outerShdw blurRad="38100" dist="38100" dir="2700000" algn="tl">
                    <a:srgbClr val="000000"/>
                  </a:outerShdw>
                </a:effectLst>
                <a:latin typeface="HY헤드라인M" pitchFamily="18" charset="-127"/>
                <a:ea typeface="HY헤드라인M" pitchFamily="18" charset="-127"/>
              </a:rPr>
              <a:t> 연구교수</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제목 1"/>
          <p:cNvSpPr>
            <a:spLocks noGrp="1"/>
          </p:cNvSpPr>
          <p:nvPr>
            <p:ph type="title"/>
          </p:nvPr>
        </p:nvSpPr>
        <p:spPr/>
        <p:txBody>
          <a:bodyPr/>
          <a:lstStyle/>
          <a:p>
            <a:pPr eaLnBrk="1" hangingPunct="1"/>
            <a:r>
              <a:rPr lang="ko-KR" altLang="en-US" smtClean="0">
                <a:latin typeface="HY헤드라인M" pitchFamily="18" charset="-127"/>
                <a:ea typeface="HY헤드라인M" pitchFamily="18" charset="-127"/>
              </a:rPr>
              <a:t>수강 신청</a:t>
            </a:r>
          </a:p>
        </p:txBody>
      </p:sp>
      <p:sp>
        <p:nvSpPr>
          <p:cNvPr id="54275" name="내용 개체 틀 3"/>
          <p:cNvSpPr>
            <a:spLocks noGrp="1"/>
          </p:cNvSpPr>
          <p:nvPr>
            <p:ph idx="1"/>
          </p:nvPr>
        </p:nvSpPr>
        <p:spPr/>
        <p:txBody>
          <a:bodyPr/>
          <a:lstStyle/>
          <a:p>
            <a:pPr eaLnBrk="1" hangingPunct="1"/>
            <a:r>
              <a:rPr lang="en-US" altLang="ko-KR" smtClean="0">
                <a:solidFill>
                  <a:schemeClr val="tx1"/>
                </a:solidFill>
                <a:latin typeface="HY헤드라인M" pitchFamily="18" charset="-127"/>
                <a:ea typeface="HY헤드라인M" pitchFamily="18" charset="-127"/>
              </a:rPr>
              <a:t>2</a:t>
            </a:r>
            <a:r>
              <a:rPr lang="ko-KR" altLang="en-US" smtClean="0">
                <a:solidFill>
                  <a:schemeClr val="tx1"/>
                </a:solidFill>
                <a:latin typeface="HY헤드라인M" pitchFamily="18" charset="-127"/>
                <a:ea typeface="HY헤드라인M" pitchFamily="18" charset="-127"/>
              </a:rPr>
              <a:t>월 중에 시행</a:t>
            </a:r>
            <a:endParaRPr lang="en-US" altLang="ko-KR" smtClean="0">
              <a:solidFill>
                <a:schemeClr val="tx1"/>
              </a:solidFill>
              <a:latin typeface="HY헤드라인M" pitchFamily="18" charset="-127"/>
              <a:ea typeface="HY헤드라인M" pitchFamily="18" charset="-127"/>
            </a:endParaRPr>
          </a:p>
          <a:p>
            <a:pPr eaLnBrk="1" hangingPunct="1"/>
            <a:r>
              <a:rPr lang="ko-KR" altLang="en-US" smtClean="0">
                <a:solidFill>
                  <a:schemeClr val="tx1"/>
                </a:solidFill>
                <a:latin typeface="HY헤드라인M" pitchFamily="18" charset="-127"/>
                <a:ea typeface="HY헤드라인M" pitchFamily="18" charset="-127"/>
              </a:rPr>
              <a:t>학부에서 구체적인 내용 공지 예정</a:t>
            </a:r>
            <a:endParaRPr lang="en-US" altLang="ko-KR" smtClean="0">
              <a:solidFill>
                <a:schemeClr val="tx1"/>
              </a:solidFill>
              <a:latin typeface="HY헤드라인M" pitchFamily="18" charset="-127"/>
              <a:ea typeface="HY헤드라인M" pitchFamily="18" charset="-127"/>
            </a:endParaRPr>
          </a:p>
          <a:p>
            <a:pPr lvl="1" eaLnBrk="1" hangingPunct="1"/>
            <a:r>
              <a:rPr lang="en-US" altLang="ko-KR" sz="4000" b="1" u="sng" smtClean="0">
                <a:latin typeface="HY헤드라인M" pitchFamily="18" charset="-127"/>
                <a:ea typeface="HY헤드라인M" pitchFamily="18" charset="-127"/>
              </a:rPr>
              <a:t>&lt;</a:t>
            </a:r>
            <a:r>
              <a:rPr lang="ko-KR" altLang="en-US" sz="4000" b="1" u="sng" smtClean="0">
                <a:latin typeface="HY헤드라인M" pitchFamily="18" charset="-127"/>
                <a:ea typeface="HY헤드라인M" pitchFamily="18" charset="-127"/>
              </a:rPr>
              <a:t>홈 페이지 확인</a:t>
            </a:r>
            <a:r>
              <a:rPr lang="en-US" altLang="ko-KR" sz="4000" b="1" u="sng" smtClean="0">
                <a:latin typeface="HY헤드라인M" pitchFamily="18" charset="-127"/>
                <a:ea typeface="HY헤드라인M" pitchFamily="18" charset="-127"/>
              </a:rPr>
              <a:t>&gt;</a:t>
            </a:r>
          </a:p>
          <a:p>
            <a:pPr lvl="1" eaLnBrk="1" hangingPunct="1">
              <a:buFont typeface="Wingdings" pitchFamily="2" charset="2"/>
              <a:buNone/>
            </a:pPr>
            <a:endParaRPr lang="en-US" altLang="ko-KR" sz="4000" b="1" u="sng" smtClean="0">
              <a:latin typeface="HY헤드라인M" pitchFamily="18" charset="-127"/>
              <a:ea typeface="HY헤드라인M" pitchFamily="18" charset="-127"/>
            </a:endParaRPr>
          </a:p>
          <a:p>
            <a:pPr eaLnBrk="1" hangingPunct="1"/>
            <a:r>
              <a:rPr lang="ko-KR" altLang="en-US" smtClean="0">
                <a:solidFill>
                  <a:schemeClr val="tx1"/>
                </a:solidFill>
                <a:latin typeface="HY헤드라인M" pitchFamily="18" charset="-127"/>
                <a:ea typeface="HY헤드라인M" pitchFamily="18" charset="-127"/>
              </a:rPr>
              <a:t>수강 신청 전에 연구 교수님 </a:t>
            </a:r>
            <a:r>
              <a:rPr lang="en-US" altLang="ko-KR" smtClean="0">
                <a:solidFill>
                  <a:schemeClr val="tx1"/>
                </a:solidFill>
                <a:latin typeface="HY헤드라인M" pitchFamily="18" charset="-127"/>
                <a:ea typeface="HY헤드라인M" pitchFamily="18" charset="-127"/>
              </a:rPr>
              <a:t>(</a:t>
            </a:r>
            <a:r>
              <a:rPr lang="ko-KR" altLang="en-US" smtClean="0">
                <a:solidFill>
                  <a:schemeClr val="tx1"/>
                </a:solidFill>
                <a:latin typeface="HY헤드라인M" pitchFamily="18" charset="-127"/>
                <a:ea typeface="HY헤드라인M" pitchFamily="18" charset="-127"/>
              </a:rPr>
              <a:t>신윤주</a:t>
            </a:r>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김영지</a:t>
            </a:r>
            <a:r>
              <a:rPr lang="en-US" altLang="ko-KR" smtClean="0">
                <a:solidFill>
                  <a:schemeClr val="tx1"/>
                </a:solidFill>
                <a:latin typeface="HY헤드라인M" pitchFamily="18" charset="-127"/>
                <a:ea typeface="HY헤드라인M" pitchFamily="18" charset="-127"/>
              </a:rPr>
              <a:t>) </a:t>
            </a:r>
            <a:r>
              <a:rPr lang="ko-KR" altLang="en-US" smtClean="0">
                <a:solidFill>
                  <a:schemeClr val="tx1"/>
                </a:solidFill>
                <a:latin typeface="HY헤드라인M" pitchFamily="18" charset="-127"/>
                <a:ea typeface="HY헤드라인M" pitchFamily="18" charset="-127"/>
              </a:rPr>
              <a:t>또는 수강 신청 도우미의 도움을 받아야 함</a:t>
            </a:r>
            <a:endParaRPr lang="en-US" altLang="ko-KR" smtClean="0">
              <a:solidFill>
                <a:schemeClr val="tx1"/>
              </a:solidFill>
              <a:latin typeface="HY헤드라인M" pitchFamily="18" charset="-127"/>
              <a:ea typeface="HY헤드라인M" pitchFamily="18" charset="-127"/>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in_t_000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5299" name="Text Box 3"/>
          <p:cNvSpPr txBox="1">
            <a:spLocks noChangeArrowheads="1"/>
          </p:cNvSpPr>
          <p:nvPr/>
        </p:nvSpPr>
        <p:spPr bwMode="auto">
          <a:xfrm>
            <a:off x="5364163" y="4724400"/>
            <a:ext cx="3635375" cy="701675"/>
          </a:xfrm>
          <a:prstGeom prst="rect">
            <a:avLst/>
          </a:prstGeom>
          <a:noFill/>
          <a:ln w="9525">
            <a:noFill/>
            <a:miter lim="800000"/>
            <a:headEnd/>
            <a:tailEnd/>
          </a:ln>
        </p:spPr>
        <p:txBody>
          <a:bodyPr>
            <a:spAutoFit/>
          </a:bodyPr>
          <a:lstStyle/>
          <a:p>
            <a:r>
              <a:rPr lang="ko-KR" altLang="en-US" b="1">
                <a:solidFill>
                  <a:srgbClr val="00B7D3"/>
                </a:solidFill>
                <a:latin typeface="MD이솝체" pitchFamily="18" charset="-127"/>
                <a:ea typeface="MD이솝체" pitchFamily="18" charset="-127"/>
              </a:rPr>
              <a:t>감사합니다</a:t>
            </a:r>
            <a:r>
              <a:rPr lang="en-US" altLang="ko-KR" b="1">
                <a:solidFill>
                  <a:srgbClr val="00B7D3"/>
                </a:solidFill>
                <a:latin typeface="MD이솝체" pitchFamily="18" charset="-127"/>
                <a:ea typeface="MD이솝체" pitchFamily="18" charset="-127"/>
              </a:rPr>
              <a:t>.</a:t>
            </a:r>
          </a:p>
        </p:txBody>
      </p:sp>
      <p:sp>
        <p:nvSpPr>
          <p:cNvPr id="121860" name="AutoShape 4"/>
          <p:cNvSpPr>
            <a:spLocks noChangeArrowheads="1"/>
          </p:cNvSpPr>
          <p:nvPr/>
        </p:nvSpPr>
        <p:spPr bwMode="auto">
          <a:xfrm>
            <a:off x="3995738" y="476250"/>
            <a:ext cx="3946525" cy="1787525"/>
          </a:xfrm>
          <a:prstGeom prst="cloudCallout">
            <a:avLst>
              <a:gd name="adj1" fmla="val -64199"/>
              <a:gd name="adj2" fmla="val 53907"/>
            </a:avLst>
          </a:prstGeom>
          <a:solidFill>
            <a:srgbClr val="662C91"/>
          </a:solidFill>
          <a:ln w="9525">
            <a:solidFill>
              <a:schemeClr val="tx1"/>
            </a:solidFill>
            <a:round/>
            <a:headEnd/>
            <a:tailEnd/>
          </a:ln>
          <a:effectLst>
            <a:outerShdw dist="107763" dir="2700000" algn="ctr" rotWithShape="0">
              <a:schemeClr val="bg2">
                <a:alpha val="50000"/>
              </a:schemeClr>
            </a:outerShdw>
          </a:effectLst>
        </p:spPr>
        <p:txBody>
          <a:bodyPr>
            <a:spAutoFit/>
          </a:bodyPr>
          <a:lstStyle/>
          <a:p>
            <a:pPr algn="ctr">
              <a:defRPr/>
            </a:pPr>
            <a:r>
              <a:rPr lang="ko-KR" altLang="en-US" sz="3600" b="1">
                <a:solidFill>
                  <a:srgbClr val="FFFF00"/>
                </a:solidFill>
                <a:latin typeface="MD이솝체" pitchFamily="18" charset="-127"/>
                <a:ea typeface="MD이솝체" pitchFamily="18" charset="-127"/>
              </a:rPr>
              <a:t>우와</a:t>
            </a:r>
            <a:r>
              <a:rPr lang="en-US" altLang="ko-KR" sz="3600" b="1">
                <a:solidFill>
                  <a:srgbClr val="FFFF00"/>
                </a:solidFill>
                <a:latin typeface="MD이솝체" pitchFamily="18" charset="-127"/>
                <a:ea typeface="MD이솝체" pitchFamily="18" charset="-127"/>
              </a:rPr>
              <a:t>~~~</a:t>
            </a:r>
          </a:p>
          <a:p>
            <a:pPr algn="ctr">
              <a:defRPr/>
            </a:pPr>
            <a:r>
              <a:rPr lang="ko-KR" altLang="en-US" sz="3600" b="1">
                <a:solidFill>
                  <a:srgbClr val="FFFF00"/>
                </a:solidFill>
                <a:latin typeface="MD이솝체" pitchFamily="18" charset="-127"/>
                <a:ea typeface="MD이솝체" pitchFamily="18" charset="-127"/>
              </a:rPr>
              <a:t>끝났다</a:t>
            </a:r>
            <a:r>
              <a:rPr lang="en-US" altLang="ko-KR" sz="3600" b="1">
                <a:solidFill>
                  <a:srgbClr val="FFFF00"/>
                </a:solidFill>
                <a:latin typeface="MD이솝체" pitchFamily="18" charset="-127"/>
                <a:ea typeface="MD이솝체" pitchFamily="18" charset="-127"/>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1+#ppt_w/2"/>
                                          </p:val>
                                        </p:tav>
                                        <p:tav tm="100000">
                                          <p:val>
                                            <p:strVal val="#ppt_x"/>
                                          </p:val>
                                        </p:tav>
                                      </p:tavLst>
                                    </p:anim>
                                    <p:anim calcmode="lin" valueType="num">
                                      <p:cBhvr additive="base">
                                        <p:cTn id="8" dur="500" fill="hold"/>
                                        <p:tgtEl>
                                          <p:spTgt spid="1218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nvPr>
        </p:nvGraphicFramePr>
        <p:xfrm>
          <a:off x="1214438" y="1500188"/>
          <a:ext cx="7500991" cy="2971800"/>
        </p:xfrm>
        <a:graphic>
          <a:graphicData uri="http://schemas.openxmlformats.org/drawingml/2006/table">
            <a:tbl>
              <a:tblPr/>
              <a:tblGrid>
                <a:gridCol w="1980672"/>
                <a:gridCol w="2760159"/>
                <a:gridCol w="2760160"/>
              </a:tblGrid>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dirty="0" smtClean="0">
                          <a:ln>
                            <a:noFill/>
                          </a:ln>
                          <a:solidFill>
                            <a:srgbClr val="591076"/>
                          </a:solidFill>
                          <a:effectLst/>
                          <a:latin typeface="Arial" charset="0"/>
                          <a:ea typeface="굴림" pitchFamily="50" charset="-127"/>
                        </a:rPr>
                        <a:t>직위</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dirty="0" smtClean="0">
                          <a:ln>
                            <a:noFill/>
                          </a:ln>
                          <a:solidFill>
                            <a:srgbClr val="591076"/>
                          </a:solidFill>
                          <a:effectLst/>
                          <a:latin typeface="Arial" charset="0"/>
                          <a:ea typeface="굴림" pitchFamily="50" charset="-127"/>
                        </a:rPr>
                        <a:t>성 명</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1" i="0" u="none" strike="noStrike" cap="none" normalizeH="0" baseline="0" dirty="0" smtClean="0">
                          <a:ln>
                            <a:noFill/>
                          </a:ln>
                          <a:solidFill>
                            <a:srgbClr val="591076"/>
                          </a:solidFill>
                          <a:effectLst/>
                          <a:latin typeface="Arial" charset="0"/>
                          <a:ea typeface="굴림" pitchFamily="50" charset="-127"/>
                        </a:rPr>
                        <a:t>담당업무</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행정실장</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권주인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err="1" smtClean="0">
                          <a:ln>
                            <a:noFill/>
                          </a:ln>
                          <a:solidFill>
                            <a:srgbClr val="591076"/>
                          </a:solidFill>
                          <a:effectLst/>
                          <a:latin typeface="Arial" charset="0"/>
                          <a:ea typeface="굴림" pitchFamily="50" charset="-127"/>
                        </a:rPr>
                        <a:t>행정실</a:t>
                      </a:r>
                      <a:r>
                        <a:rPr kumimoji="0" lang="ko-KR" altLang="en-US" sz="1400" b="0" i="0" u="none" strike="noStrike" cap="none" normalizeH="0" baseline="0" dirty="0" smtClean="0">
                          <a:ln>
                            <a:noFill/>
                          </a:ln>
                          <a:solidFill>
                            <a:srgbClr val="591076"/>
                          </a:solidFill>
                          <a:effectLst/>
                          <a:latin typeface="Arial" charset="0"/>
                          <a:ea typeface="굴림" pitchFamily="50" charset="-127"/>
                        </a:rPr>
                        <a:t> 업무 총괄</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서무</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김영주</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회계</a:t>
                      </a:r>
                      <a:r>
                        <a:rPr kumimoji="0" lang="en-US" altLang="ko-KR" sz="1400" b="0" i="0" u="none" strike="noStrike" cap="none" normalizeH="0" baseline="0" dirty="0" smtClean="0">
                          <a:ln>
                            <a:noFill/>
                          </a:ln>
                          <a:solidFill>
                            <a:srgbClr val="591076"/>
                          </a:solidFill>
                          <a:effectLst/>
                          <a:latin typeface="Arial" charset="0"/>
                          <a:ea typeface="굴림" pitchFamily="50" charset="-127"/>
                        </a:rPr>
                        <a:t>/</a:t>
                      </a:r>
                      <a:r>
                        <a:rPr kumimoji="0" lang="ko-KR" altLang="en-US" sz="1400" b="0" i="0" u="none" strike="noStrike" cap="none" normalizeH="0" baseline="0" dirty="0" smtClean="0">
                          <a:ln>
                            <a:noFill/>
                          </a:ln>
                          <a:solidFill>
                            <a:srgbClr val="591076"/>
                          </a:solidFill>
                          <a:effectLst/>
                          <a:latin typeface="Arial" charset="0"/>
                          <a:ea typeface="굴림" pitchFamily="50" charset="-127"/>
                        </a:rPr>
                        <a:t>일반서무</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교무</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이은숙</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교과과정</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학생</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김덕호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학적</a:t>
                      </a:r>
                      <a:r>
                        <a:rPr kumimoji="0" lang="en-US" altLang="ko-KR" sz="1400" b="0" i="0" u="none" strike="noStrike" cap="none" normalizeH="0" baseline="0" dirty="0" smtClean="0">
                          <a:ln>
                            <a:noFill/>
                          </a:ln>
                          <a:solidFill>
                            <a:srgbClr val="591076"/>
                          </a:solidFill>
                          <a:effectLst/>
                          <a:latin typeface="Arial" charset="0"/>
                          <a:ea typeface="굴림" pitchFamily="50" charset="-127"/>
                        </a:rPr>
                        <a:t>/</a:t>
                      </a:r>
                      <a:r>
                        <a:rPr kumimoji="0" lang="ko-KR" altLang="en-US" sz="1400" b="0" i="0" u="none" strike="noStrike" cap="none" normalizeH="0" baseline="0" dirty="0" smtClean="0">
                          <a:ln>
                            <a:noFill/>
                          </a:ln>
                          <a:solidFill>
                            <a:srgbClr val="591076"/>
                          </a:solidFill>
                          <a:effectLst/>
                          <a:latin typeface="Arial" charset="0"/>
                          <a:ea typeface="굴림" pitchFamily="50" charset="-127"/>
                        </a:rPr>
                        <a:t>수업</a:t>
                      </a:r>
                      <a:r>
                        <a:rPr kumimoji="0" lang="en-US" altLang="ko-KR" sz="1400" b="0" i="0" u="none" strike="noStrike" cap="none" normalizeH="0" baseline="0" dirty="0" smtClean="0">
                          <a:ln>
                            <a:noFill/>
                          </a:ln>
                          <a:solidFill>
                            <a:srgbClr val="591076"/>
                          </a:solidFill>
                          <a:effectLst/>
                          <a:latin typeface="Arial" charset="0"/>
                          <a:ea typeface="굴림" pitchFamily="50" charset="-127"/>
                        </a:rPr>
                        <a:t>/</a:t>
                      </a:r>
                      <a:r>
                        <a:rPr kumimoji="0" lang="ko-KR" altLang="en-US" sz="1400" b="0" i="0" u="none" strike="noStrike" cap="none" normalizeH="0" baseline="0" dirty="0" smtClean="0">
                          <a:ln>
                            <a:noFill/>
                          </a:ln>
                          <a:solidFill>
                            <a:srgbClr val="591076"/>
                          </a:solidFill>
                          <a:effectLst/>
                          <a:latin typeface="Arial" charset="0"/>
                          <a:ea typeface="굴림" pitchFamily="50" charset="-127"/>
                        </a:rPr>
                        <a:t>교원인사</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직원</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오미영</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회계집행</a:t>
                      </a:r>
                      <a:r>
                        <a:rPr kumimoji="0" lang="en-US" altLang="ko-KR" sz="1400" b="0" i="0" u="none" strike="noStrike" cap="none" normalizeH="0" baseline="0" dirty="0" smtClean="0">
                          <a:ln>
                            <a:noFill/>
                          </a:ln>
                          <a:solidFill>
                            <a:srgbClr val="591076"/>
                          </a:solidFill>
                          <a:effectLst/>
                          <a:latin typeface="Arial" charset="0"/>
                          <a:ea typeface="굴림" pitchFamily="50" charset="-127"/>
                        </a:rPr>
                        <a:t>/</a:t>
                      </a:r>
                      <a:r>
                        <a:rPr kumimoji="0" lang="ko-KR" altLang="en-US" sz="1400" b="0" i="0" u="none" strike="noStrike" cap="none" normalizeH="0" baseline="0" dirty="0" smtClean="0">
                          <a:ln>
                            <a:noFill/>
                          </a:ln>
                          <a:solidFill>
                            <a:srgbClr val="591076"/>
                          </a:solidFill>
                          <a:effectLst/>
                          <a:latin typeface="Arial" charset="0"/>
                          <a:ea typeface="굴림" pitchFamily="50" charset="-127"/>
                        </a:rPr>
                        <a:t>일반서무</a:t>
                      </a:r>
                      <a:r>
                        <a:rPr kumimoji="0" lang="en-US" altLang="ko-KR" sz="1400" b="0" i="0" u="none" strike="noStrike" cap="none" normalizeH="0" baseline="0" dirty="0" smtClean="0">
                          <a:ln>
                            <a:noFill/>
                          </a:ln>
                          <a:solidFill>
                            <a:srgbClr val="591076"/>
                          </a:solidFill>
                          <a:effectLst/>
                          <a:latin typeface="Arial" charset="0"/>
                          <a:ea typeface="굴림" pitchFamily="50" charset="-127"/>
                        </a:rPr>
                        <a:t>/</a:t>
                      </a:r>
                      <a:r>
                        <a:rPr kumimoji="0" lang="ko-KR" altLang="en-US" sz="1400" b="0" i="0" u="none" strike="noStrike" cap="none" normalizeH="0" baseline="0" dirty="0" smtClean="0">
                          <a:ln>
                            <a:noFill/>
                          </a:ln>
                          <a:solidFill>
                            <a:srgbClr val="591076"/>
                          </a:solidFill>
                          <a:effectLst/>
                          <a:latin typeface="Arial" charset="0"/>
                          <a:ea typeface="굴림" pitchFamily="50" charset="-127"/>
                        </a:rPr>
                        <a:t>기자재관리</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직원</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err="1" smtClean="0">
                          <a:ln>
                            <a:noFill/>
                          </a:ln>
                          <a:solidFill>
                            <a:srgbClr val="591076"/>
                          </a:solidFill>
                          <a:effectLst/>
                          <a:latin typeface="Arial" charset="0"/>
                          <a:ea typeface="굴림" pitchFamily="50" charset="-127"/>
                        </a:rPr>
                        <a:t>이세련</a:t>
                      </a:r>
                      <a:endParaRPr kumimoji="0" lang="ko-KR" altLang="en-US" sz="1400" b="0" i="0" u="none" strike="noStrike" cap="none" normalizeH="0" baseline="0" dirty="0" smtClean="0">
                        <a:ln>
                          <a:noFill/>
                        </a:ln>
                        <a:solidFill>
                          <a:srgbClr val="591076"/>
                        </a:solidFill>
                        <a:effectLst/>
                        <a:latin typeface="Arial" charset="0"/>
                        <a:ea typeface="굴림" pitchFamily="50" charset="-127"/>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행정 일반</a:t>
                      </a:r>
                      <a:r>
                        <a:rPr kumimoji="0" lang="en-US" altLang="ko-KR" sz="1400" b="0" i="0" u="none" strike="noStrike" cap="none" normalizeH="0" baseline="0" dirty="0" smtClean="0">
                          <a:ln>
                            <a:noFill/>
                          </a:ln>
                          <a:solidFill>
                            <a:srgbClr val="591076"/>
                          </a:solidFill>
                          <a:effectLst/>
                          <a:latin typeface="Arial" charset="0"/>
                          <a:ea typeface="굴림" pitchFamily="50" charset="-127"/>
                        </a:rPr>
                        <a:t>, </a:t>
                      </a:r>
                      <a:r>
                        <a:rPr kumimoji="0" lang="ko-KR" altLang="en-US" sz="1400" b="0" i="0" u="none" strike="noStrike" cap="none" normalizeH="0" baseline="0" dirty="0" smtClean="0">
                          <a:ln>
                            <a:noFill/>
                          </a:ln>
                          <a:solidFill>
                            <a:srgbClr val="591076"/>
                          </a:solidFill>
                          <a:effectLst/>
                          <a:latin typeface="Arial" charset="0"/>
                          <a:ea typeface="굴림" pitchFamily="50" charset="-127"/>
                        </a:rPr>
                        <a:t>영상 자료 관리</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FA"/>
                    </a:solidFill>
                  </a:tcPr>
                </a:tc>
              </a:tr>
              <a:tr h="371475">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smtClean="0">
                          <a:ln>
                            <a:noFill/>
                          </a:ln>
                          <a:solidFill>
                            <a:srgbClr val="591076"/>
                          </a:solidFill>
                          <a:effectLst/>
                          <a:latin typeface="Arial" charset="0"/>
                          <a:ea typeface="굴림" pitchFamily="50" charset="-127"/>
                        </a:rPr>
                        <a:t>직원</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손세은</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tabLst/>
                      </a:pPr>
                      <a:r>
                        <a:rPr kumimoji="0" lang="ko-KR" altLang="en-US" sz="1400" b="0" i="0" u="none" strike="noStrike" cap="none" normalizeH="0" baseline="0" dirty="0" smtClean="0">
                          <a:ln>
                            <a:noFill/>
                          </a:ln>
                          <a:solidFill>
                            <a:srgbClr val="591076"/>
                          </a:solidFill>
                          <a:effectLst/>
                          <a:latin typeface="Arial" charset="0"/>
                          <a:ea typeface="굴림" pitchFamily="50" charset="-127"/>
                        </a:rPr>
                        <a:t>교무일반</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8F4"/>
                    </a:solidFill>
                  </a:tcPr>
                </a:tc>
              </a:tr>
            </a:tbl>
          </a:graphicData>
        </a:graphic>
      </p:graphicFrame>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 구성원</a:t>
            </a:r>
            <a:r>
              <a:rPr kumimoji="0" lang="en-US" altLang="ko-KR" sz="3600" b="1">
                <a:effectLst>
                  <a:outerShdw blurRad="38100" dist="38100" dir="2700000" algn="tl">
                    <a:srgbClr val="000000"/>
                  </a:outerShdw>
                </a:effectLst>
                <a:latin typeface="HY헤드라인M" pitchFamily="18" charset="-127"/>
                <a:ea typeface="HY헤드라인M" pitchFamily="18" charset="-127"/>
              </a:rPr>
              <a:t>: </a:t>
            </a:r>
            <a:r>
              <a:rPr kumimoji="0" lang="ko-KR" altLang="en-US" sz="3600" b="1">
                <a:effectLst>
                  <a:outerShdw blurRad="38100" dist="38100" dir="2700000" algn="tl">
                    <a:srgbClr val="000000"/>
                  </a:outerShdw>
                </a:effectLst>
                <a:latin typeface="HY헤드라인M" pitchFamily="18" charset="-127"/>
                <a:ea typeface="HY헤드라인M" pitchFamily="18" charset="-127"/>
              </a:rPr>
              <a:t>행정실</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20713" y="1955800"/>
            <a:ext cx="7861300" cy="4298950"/>
          </a:xfrm>
        </p:spPr>
        <p:txBody>
          <a:bodyPr/>
          <a:lstStyle/>
          <a:p>
            <a:pPr eaLnBrk="1" hangingPunct="1">
              <a:lnSpc>
                <a:spcPct val="90000"/>
              </a:lnSpc>
            </a:pPr>
            <a:r>
              <a:rPr lang="en-US" altLang="ko-KR" sz="2900" smtClean="0">
                <a:ea typeface="굴림" pitchFamily="50" charset="-127"/>
              </a:rPr>
              <a:t/>
            </a:r>
            <a:br>
              <a:rPr lang="en-US" altLang="ko-KR" sz="2900" smtClean="0">
                <a:ea typeface="굴림" pitchFamily="50" charset="-127"/>
              </a:rPr>
            </a:br>
            <a:endParaRPr lang="en-US" altLang="ko-KR" sz="2900" smtClean="0">
              <a:ea typeface="굴림" pitchFamily="50" charset="-127"/>
            </a:endParaRPr>
          </a:p>
          <a:p>
            <a:pPr lvl="1" eaLnBrk="1" hangingPunct="1">
              <a:lnSpc>
                <a:spcPct val="90000"/>
              </a:lnSpc>
            </a:pPr>
            <a:endParaRPr lang="en-US" altLang="ko-KR" sz="2500" smtClean="0">
              <a:ea typeface="굴림" pitchFamily="50" charset="-127"/>
            </a:endParaRPr>
          </a:p>
          <a:p>
            <a:pPr algn="just" eaLnBrk="1" hangingPunct="1">
              <a:lnSpc>
                <a:spcPct val="160000"/>
              </a:lnSpc>
            </a:pPr>
            <a:endParaRPr lang="ko-KR" altLang="en-US" smtClean="0">
              <a:solidFill>
                <a:srgbClr val="000000"/>
              </a:solidFill>
              <a:latin typeface="한컴바탕" pitchFamily="18" charset="-127"/>
              <a:ea typeface="한컴바탕" pitchFamily="18" charset="-127"/>
              <a:cs typeface="한컴바탕" pitchFamily="18" charset="-127"/>
            </a:endParaRPr>
          </a:p>
          <a:p>
            <a:pPr lvl="1" eaLnBrk="1" hangingPunct="1">
              <a:lnSpc>
                <a:spcPct val="90000"/>
              </a:lnSpc>
            </a:pPr>
            <a:endParaRPr lang="en-US" altLang="ko-KR" sz="2500" smtClean="0">
              <a:ea typeface="굴림" pitchFamily="50" charset="-127"/>
            </a:endParaRPr>
          </a:p>
          <a:p>
            <a:pPr lvl="1" eaLnBrk="1" hangingPunct="1">
              <a:lnSpc>
                <a:spcPct val="90000"/>
              </a:lnSpc>
            </a:pPr>
            <a:endParaRPr lang="en-US" altLang="ko-KR" sz="2500" smtClean="0">
              <a:ea typeface="굴림" pitchFamily="50" charset="-127"/>
            </a:endParaRPr>
          </a:p>
        </p:txBody>
      </p:sp>
      <p:pic>
        <p:nvPicPr>
          <p:cNvPr id="10243" name="그림 6" descr="자유전공.bmp"/>
          <p:cNvPicPr>
            <a:picLocks noChangeAspect="1"/>
          </p:cNvPicPr>
          <p:nvPr/>
        </p:nvPicPr>
        <p:blipFill>
          <a:blip r:embed="rId2"/>
          <a:srcRect/>
          <a:stretch>
            <a:fillRect/>
          </a:stretch>
        </p:blipFill>
        <p:spPr bwMode="auto">
          <a:xfrm>
            <a:off x="1000125" y="1428750"/>
            <a:ext cx="7894638" cy="4572000"/>
          </a:xfrm>
          <a:prstGeom prst="rect">
            <a:avLst/>
          </a:prstGeom>
          <a:noFill/>
          <a:ln w="9525">
            <a:noFill/>
            <a:miter lim="800000"/>
            <a:headEnd/>
            <a:tailEnd/>
          </a:ln>
        </p:spPr>
      </p:pic>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자유전공학부의 교육 목표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내용 개체 틀 2"/>
          <p:cNvSpPr>
            <a:spLocks noGrp="1"/>
          </p:cNvSpPr>
          <p:nvPr>
            <p:ph idx="1"/>
          </p:nvPr>
        </p:nvSpPr>
        <p:spPr/>
        <p:txBody>
          <a:bodyPr/>
          <a:lstStyle/>
          <a:p>
            <a:pPr eaLnBrk="1" hangingPunct="1"/>
            <a:r>
              <a:rPr lang="ko-KR" altLang="en-US" smtClean="0">
                <a:latin typeface="HY헤드라인M" pitchFamily="18" charset="-127"/>
                <a:ea typeface="HY헤드라인M" pitchFamily="18" charset="-127"/>
              </a:rPr>
              <a:t>전공을 선택할 수 있는 자유</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전공 선택의 자유를 실질적으로 보장하기 위해서는 어떤 전공이든지 이수 가능한 기초 능력이 필요</a:t>
            </a:r>
            <a:endParaRPr lang="en-US" altLang="ko-KR" smtClean="0">
              <a:latin typeface="HY헤드라인M" pitchFamily="18" charset="-127"/>
              <a:ea typeface="HY헤드라인M" pitchFamily="18" charset="-127"/>
            </a:endParaRPr>
          </a:p>
          <a:p>
            <a:pPr eaLnBrk="1" hangingPunct="1"/>
            <a:r>
              <a:rPr lang="ko-KR" altLang="en-US" smtClean="0">
                <a:latin typeface="HY헤드라인M" pitchFamily="18" charset="-127"/>
                <a:ea typeface="HY헤드라인M" pitchFamily="18" charset="-127"/>
              </a:rPr>
              <a:t>기초 능력</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생각하는 능력</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표현 능력</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수리와</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과학에 대한 이해</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외국어 이해 능력 </a:t>
            </a:r>
            <a:endParaRPr lang="en-US" altLang="ko-KR" smtClean="0">
              <a:latin typeface="HY헤드라인M" pitchFamily="18" charset="-127"/>
              <a:ea typeface="HY헤드라인M" pitchFamily="18" charset="-127"/>
            </a:endParaRP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탄탄한 기초 소양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내용 개체 틀 2"/>
          <p:cNvSpPr>
            <a:spLocks noGrp="1"/>
          </p:cNvSpPr>
          <p:nvPr>
            <p:ph idx="1"/>
          </p:nvPr>
        </p:nvSpPr>
        <p:spPr/>
        <p:txBody>
          <a:bodyPr/>
          <a:lstStyle/>
          <a:p>
            <a:pPr eaLnBrk="1" hangingPunct="1"/>
            <a:r>
              <a:rPr lang="ko-KR" altLang="en-US" smtClean="0">
                <a:latin typeface="HY헤드라인M" pitchFamily="18" charset="-127"/>
                <a:ea typeface="HY헤드라인M" pitchFamily="18" charset="-127"/>
              </a:rPr>
              <a:t>입학 전 교육</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새내기 대학</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수학</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이과</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대학 본부</a:t>
            </a:r>
            <a:r>
              <a:rPr lang="en-US" altLang="ko-KR" smtClean="0">
                <a:latin typeface="HY헤드라인M" pitchFamily="18" charset="-127"/>
                <a:ea typeface="HY헤드라인M" pitchFamily="18" charset="-127"/>
              </a:rPr>
              <a:t>)</a:t>
            </a:r>
          </a:p>
          <a:p>
            <a:pPr lvl="1" eaLnBrk="1" hangingPunct="1"/>
            <a:r>
              <a:rPr lang="ko-KR" altLang="en-US" smtClean="0">
                <a:latin typeface="HY헤드라인M" pitchFamily="18" charset="-127"/>
                <a:ea typeface="HY헤드라인M" pitchFamily="18" charset="-127"/>
              </a:rPr>
              <a:t>수학</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문과</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글쓰기</a:t>
            </a:r>
            <a:r>
              <a:rPr lang="en-US" altLang="ko-KR" smtClean="0">
                <a:latin typeface="HY헤드라인M" pitchFamily="18" charset="-127"/>
                <a:ea typeface="HY헤드라인M" pitchFamily="18" charset="-127"/>
              </a:rPr>
              <a:t>(</a:t>
            </a:r>
            <a:r>
              <a:rPr lang="ko-KR" altLang="en-US" smtClean="0">
                <a:latin typeface="HY헤드라인M" pitchFamily="18" charset="-127"/>
                <a:ea typeface="HY헤드라인M" pitchFamily="18" charset="-127"/>
              </a:rPr>
              <a:t>이과</a:t>
            </a:r>
            <a:r>
              <a:rPr lang="en-US" altLang="ko-KR" smtClean="0">
                <a:latin typeface="HY헤드라인M" pitchFamily="18" charset="-127"/>
                <a:ea typeface="HY헤드라인M" pitchFamily="18" charset="-127"/>
              </a:rPr>
              <a:t>)    </a:t>
            </a:r>
          </a:p>
          <a:p>
            <a:pPr eaLnBrk="1" hangingPunct="1"/>
            <a:r>
              <a:rPr lang="ko-KR" altLang="en-US" smtClean="0">
                <a:latin typeface="HY헤드라인M" pitchFamily="18" charset="-127"/>
                <a:ea typeface="HY헤드라인M" pitchFamily="18" charset="-127"/>
              </a:rPr>
              <a:t>기초 교과목 이수</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글쓰기</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수학</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과학</a:t>
            </a:r>
            <a:r>
              <a:rPr lang="en-US" altLang="ko-KR" smtClean="0">
                <a:latin typeface="HY헤드라인M" pitchFamily="18" charset="-127"/>
                <a:ea typeface="HY헤드라인M" pitchFamily="18" charset="-127"/>
              </a:rPr>
              <a:t>, </a:t>
            </a:r>
            <a:r>
              <a:rPr lang="ko-KR" altLang="en-US" smtClean="0">
                <a:latin typeface="HY헤드라인M" pitchFamily="18" charset="-127"/>
                <a:ea typeface="HY헤드라인M" pitchFamily="18" charset="-127"/>
              </a:rPr>
              <a:t>외국어</a:t>
            </a:r>
            <a:endParaRPr lang="en-US" altLang="ko-KR" smtClean="0">
              <a:latin typeface="HY헤드라인M" pitchFamily="18" charset="-127"/>
              <a:ea typeface="HY헤드라인M" pitchFamily="18" charset="-127"/>
            </a:endParaRPr>
          </a:p>
          <a:p>
            <a:pPr eaLnBrk="1" hangingPunct="1"/>
            <a:r>
              <a:rPr lang="ko-KR" altLang="en-US" smtClean="0">
                <a:latin typeface="HY헤드라인M" pitchFamily="18" charset="-127"/>
                <a:ea typeface="HY헤드라인M" pitchFamily="18" charset="-127"/>
              </a:rPr>
              <a:t>학습 멘토</a:t>
            </a:r>
            <a:endParaRPr lang="en-US" altLang="ko-KR" smtClean="0">
              <a:latin typeface="HY헤드라인M" pitchFamily="18" charset="-127"/>
              <a:ea typeface="HY헤드라인M" pitchFamily="18" charset="-127"/>
            </a:endParaRPr>
          </a:p>
          <a:p>
            <a:pPr lvl="1" eaLnBrk="1" hangingPunct="1"/>
            <a:r>
              <a:rPr lang="ko-KR" altLang="en-US" smtClean="0">
                <a:latin typeface="HY헤드라인M" pitchFamily="18" charset="-127"/>
                <a:ea typeface="HY헤드라인M" pitchFamily="18" charset="-127"/>
              </a:rPr>
              <a:t>전공 분야 선배로부터 개념 교육</a:t>
            </a:r>
            <a:endParaRPr lang="en-US" altLang="ko-KR" smtClean="0">
              <a:latin typeface="HY헤드라인M" pitchFamily="18" charset="-127"/>
              <a:ea typeface="HY헤드라인M" pitchFamily="18" charset="-127"/>
            </a:endParaRPr>
          </a:p>
          <a:p>
            <a:pPr eaLnBrk="1" hangingPunct="1"/>
            <a:r>
              <a:rPr lang="ko-KR" altLang="en-US" smtClean="0">
                <a:latin typeface="HY헤드라인M" pitchFamily="18" charset="-127"/>
                <a:ea typeface="HY헤드라인M" pitchFamily="18" charset="-127"/>
              </a:rPr>
              <a:t>교양 이수 학점</a:t>
            </a:r>
            <a:endParaRPr lang="en-US" altLang="ko-KR" smtClean="0">
              <a:latin typeface="HY헤드라인M" pitchFamily="18" charset="-127"/>
              <a:ea typeface="HY헤드라인M" pitchFamily="18" charset="-127"/>
            </a:endParaRPr>
          </a:p>
          <a:p>
            <a:pPr lvl="1" eaLnBrk="1" hangingPunct="1"/>
            <a:r>
              <a:rPr lang="en-US" altLang="ko-KR" smtClean="0">
                <a:latin typeface="HY헤드라인M" pitchFamily="18" charset="-127"/>
                <a:ea typeface="HY헤드라인M" pitchFamily="18" charset="-127"/>
              </a:rPr>
              <a:t>44(45) </a:t>
            </a:r>
            <a:r>
              <a:rPr lang="ko-KR" altLang="en-US" smtClean="0">
                <a:latin typeface="HY헤드라인M" pitchFamily="18" charset="-127"/>
                <a:ea typeface="HY헤드라인M" pitchFamily="18" charset="-127"/>
              </a:rPr>
              <a:t>이상</a:t>
            </a:r>
            <a:endParaRPr lang="en-US" altLang="ko-KR" smtClean="0">
              <a:latin typeface="HY헤드라인M" pitchFamily="18" charset="-127"/>
              <a:ea typeface="HY헤드라인M" pitchFamily="18" charset="-127"/>
            </a:endParaRPr>
          </a:p>
        </p:txBody>
      </p:sp>
      <p:sp>
        <p:nvSpPr>
          <p:cNvPr id="794626" name="Rectangle 2"/>
          <p:cNvSpPr>
            <a:spLocks noChangeArrowheads="1"/>
          </p:cNvSpPr>
          <p:nvPr/>
        </p:nvSpPr>
        <p:spPr bwMode="auto">
          <a:xfrm>
            <a:off x="250825" y="476250"/>
            <a:ext cx="6769100" cy="719138"/>
          </a:xfrm>
          <a:prstGeom prst="rect">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pPr>
              <a:defRPr/>
            </a:pPr>
            <a:r>
              <a:rPr kumimoji="0" lang="ko-KR" altLang="en-US" sz="3600" b="1">
                <a:effectLst>
                  <a:outerShdw blurRad="38100" dist="38100" dir="2700000" algn="tl">
                    <a:srgbClr val="000000"/>
                  </a:outerShdw>
                </a:effectLst>
                <a:latin typeface="HY헤드라인M" pitchFamily="18" charset="-127"/>
                <a:ea typeface="HY헤드라인M" pitchFamily="18" charset="-127"/>
              </a:rPr>
              <a:t>기초 소양 교육</a:t>
            </a:r>
          </a:p>
        </p:txBody>
      </p:sp>
    </p:spTree>
  </p:cSld>
  <p:clrMapOvr>
    <a:masterClrMapping/>
  </p:clrMapOvr>
</p:sld>
</file>

<file path=ppt/theme/theme1.xml><?xml version="1.0" encoding="utf-8"?>
<a:theme xmlns:a="http://schemas.openxmlformats.org/drawingml/2006/main" name="031TGp_education_green_v2_s">
  <a:themeElements>
    <a:clrScheme name="031TGp_education_green_v2_s 3">
      <a:dk1>
        <a:srgbClr val="062F80"/>
      </a:dk1>
      <a:lt1>
        <a:srgbClr val="FFFFFF"/>
      </a:lt1>
      <a:dk2>
        <a:srgbClr val="FFFFE7"/>
      </a:dk2>
      <a:lt2>
        <a:srgbClr val="B2B2B2"/>
      </a:lt2>
      <a:accent1>
        <a:srgbClr val="6D77BF"/>
      </a:accent1>
      <a:accent2>
        <a:srgbClr val="FF9966"/>
      </a:accent2>
      <a:accent3>
        <a:srgbClr val="FFFFFF"/>
      </a:accent3>
      <a:accent4>
        <a:srgbClr val="04276C"/>
      </a:accent4>
      <a:accent5>
        <a:srgbClr val="BABDDC"/>
      </a:accent5>
      <a:accent6>
        <a:srgbClr val="E78A5C"/>
      </a:accent6>
      <a:hlink>
        <a:srgbClr val="A959A1"/>
      </a:hlink>
      <a:folHlink>
        <a:srgbClr val="3AABC6"/>
      </a:folHlink>
    </a:clrScheme>
    <a:fontScheme name="031TGp_education_green_v2_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31TGp_education_green_v2_s 1">
        <a:dk1>
          <a:srgbClr val="000066"/>
        </a:dk1>
        <a:lt1>
          <a:srgbClr val="FFFFFF"/>
        </a:lt1>
        <a:dk2>
          <a:srgbClr val="FFFFE7"/>
        </a:dk2>
        <a:lt2>
          <a:srgbClr val="DDDDDD"/>
        </a:lt2>
        <a:accent1>
          <a:srgbClr val="B2B2B2"/>
        </a:accent1>
        <a:accent2>
          <a:srgbClr val="FF9933"/>
        </a:accent2>
        <a:accent3>
          <a:srgbClr val="FFFFFF"/>
        </a:accent3>
        <a:accent4>
          <a:srgbClr val="000056"/>
        </a:accent4>
        <a:accent5>
          <a:srgbClr val="D5D5D5"/>
        </a:accent5>
        <a:accent6>
          <a:srgbClr val="E78A2D"/>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031TGp_education_green_v2_s 2">
        <a:dk1>
          <a:srgbClr val="000066"/>
        </a:dk1>
        <a:lt1>
          <a:srgbClr val="FFFFFF"/>
        </a:lt1>
        <a:dk2>
          <a:srgbClr val="FFFFFF"/>
        </a:dk2>
        <a:lt2>
          <a:srgbClr val="B2B2B2"/>
        </a:lt2>
        <a:accent1>
          <a:srgbClr val="C0D070"/>
        </a:accent1>
        <a:accent2>
          <a:srgbClr val="0099CC"/>
        </a:accent2>
        <a:accent3>
          <a:srgbClr val="FFFFFF"/>
        </a:accent3>
        <a:accent4>
          <a:srgbClr val="000056"/>
        </a:accent4>
        <a:accent5>
          <a:srgbClr val="DCE4BB"/>
        </a:accent5>
        <a:accent6>
          <a:srgbClr val="008AB9"/>
        </a:accent6>
        <a:hlink>
          <a:srgbClr val="CA9938"/>
        </a:hlink>
        <a:folHlink>
          <a:srgbClr val="166A84"/>
        </a:folHlink>
      </a:clrScheme>
      <a:clrMap bg1="lt1" tx1="dk1" bg2="lt2" tx2="dk2" accent1="accent1" accent2="accent2" accent3="accent3" accent4="accent4" accent5="accent5" accent6="accent6" hlink="hlink" folHlink="folHlink"/>
    </a:extraClrScheme>
    <a:extraClrScheme>
      <a:clrScheme name="031TGp_education_green_v2_s 3">
        <a:dk1>
          <a:srgbClr val="062F80"/>
        </a:dk1>
        <a:lt1>
          <a:srgbClr val="FFFFFF"/>
        </a:lt1>
        <a:dk2>
          <a:srgbClr val="FFFFE7"/>
        </a:dk2>
        <a:lt2>
          <a:srgbClr val="B2B2B2"/>
        </a:lt2>
        <a:accent1>
          <a:srgbClr val="6D77BF"/>
        </a:accent1>
        <a:accent2>
          <a:srgbClr val="FF9966"/>
        </a:accent2>
        <a:accent3>
          <a:srgbClr val="FFFFFF"/>
        </a:accent3>
        <a:accent4>
          <a:srgbClr val="04276C"/>
        </a:accent4>
        <a:accent5>
          <a:srgbClr val="BABDDC"/>
        </a:accent5>
        <a:accent6>
          <a:srgbClr val="E78A5C"/>
        </a:accent6>
        <a:hlink>
          <a:srgbClr val="A959A1"/>
        </a:hlink>
        <a:folHlink>
          <a:srgbClr val="3AAB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031TGp_education_green_v2_s</Template>
  <TotalTime>3041</TotalTime>
  <Words>2842</Words>
  <Application>Microsoft Office PowerPoint</Application>
  <PresentationFormat>화면 슬라이드 쇼(4:3)</PresentationFormat>
  <Paragraphs>774</Paragraphs>
  <Slides>51</Slides>
  <Notes>9</Notes>
  <HiddenSlides>0</HiddenSlides>
  <MMClips>0</MMClips>
  <ScaleCrop>false</ScaleCrop>
  <HeadingPairs>
    <vt:vector size="8" baseType="variant">
      <vt:variant>
        <vt:lpstr>사용한 글꼴</vt:lpstr>
      </vt:variant>
      <vt:variant>
        <vt:i4>13</vt:i4>
      </vt:variant>
      <vt:variant>
        <vt:lpstr>테마</vt:lpstr>
      </vt:variant>
      <vt:variant>
        <vt:i4>1</vt:i4>
      </vt:variant>
      <vt:variant>
        <vt:lpstr>포함된 OLE 서버</vt:lpstr>
      </vt:variant>
      <vt:variant>
        <vt:i4>1</vt:i4>
      </vt:variant>
      <vt:variant>
        <vt:lpstr>슬라이드 제목</vt:lpstr>
      </vt:variant>
      <vt:variant>
        <vt:i4>51</vt:i4>
      </vt:variant>
    </vt:vector>
  </HeadingPairs>
  <TitlesOfParts>
    <vt:vector size="66" baseType="lpstr">
      <vt:lpstr>Times New Roman</vt:lpstr>
      <vt:lpstr>HY견고딕</vt:lpstr>
      <vt:lpstr>Arial</vt:lpstr>
      <vt:lpstr>Wingdings</vt:lpstr>
      <vt:lpstr>굴림</vt:lpstr>
      <vt:lpstr>Verdana</vt:lpstr>
      <vt:lpstr>HY헤드라인M</vt:lpstr>
      <vt:lpstr>한컴바탕</vt:lpstr>
      <vt:lpstr>Wingdings 2</vt:lpstr>
      <vt:lpstr>Gill Sans MT</vt:lpstr>
      <vt:lpstr>바탕</vt:lpstr>
      <vt:lpstr>MD이솝체</vt:lpstr>
      <vt:lpstr>맑은 고딕</vt:lpstr>
      <vt:lpstr>031TGp_education_green_v2_s</vt:lpstr>
      <vt:lpstr>Image</vt:lpstr>
      <vt:lpstr>2011 자유전공학부  신입생 오리엔테이션</vt:lpstr>
      <vt:lpstr>차     례</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 </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수강 신청</vt:lpstr>
      <vt:lpstr> 학점의 의미 1</vt:lpstr>
      <vt:lpstr>학점의 의미 2</vt:lpstr>
      <vt:lpstr>총 학점 및 학기당 수강 학점</vt:lpstr>
      <vt:lpstr>자유전공학부 1학년 1학기</vt:lpstr>
      <vt:lpstr>이공계학문의 기초</vt:lpstr>
      <vt:lpstr>슬라이드 46</vt:lpstr>
      <vt:lpstr>슬라이드 47</vt:lpstr>
      <vt:lpstr>슬라이드 48</vt:lpstr>
      <vt:lpstr>슬라이드 49</vt:lpstr>
      <vt:lpstr>수강 신청</vt:lpstr>
      <vt:lpstr>슬라이드 51</vt:lpstr>
    </vt:vector>
  </TitlesOfParts>
  <Company>Samsung Electronics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Young In</dc:creator>
  <cp:lastModifiedBy>user</cp:lastModifiedBy>
  <cp:revision>197</cp:revision>
  <dcterms:created xsi:type="dcterms:W3CDTF">2007-01-08T01:25:42Z</dcterms:created>
  <dcterms:modified xsi:type="dcterms:W3CDTF">2011-01-06T08:52:27Z</dcterms:modified>
</cp:coreProperties>
</file>